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7.xml" ContentType="application/vnd.openxmlformats-officedocument.presentationml.tags+xml"/>
  <Override PartName="/ppt/notesSlides/notesSlide2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8" r:id="rId3"/>
  </p:sldMasterIdLst>
  <p:notesMasterIdLst>
    <p:notesMasterId r:id="rId44"/>
  </p:notesMasterIdLst>
  <p:sldIdLst>
    <p:sldId id="256" r:id="rId4"/>
    <p:sldId id="291" r:id="rId5"/>
    <p:sldId id="271" r:id="rId6"/>
    <p:sldId id="306" r:id="rId7"/>
    <p:sldId id="259" r:id="rId8"/>
    <p:sldId id="260" r:id="rId9"/>
    <p:sldId id="309" r:id="rId10"/>
    <p:sldId id="308" r:id="rId11"/>
    <p:sldId id="267" r:id="rId12"/>
    <p:sldId id="296" r:id="rId13"/>
    <p:sldId id="290" r:id="rId14"/>
    <p:sldId id="269" r:id="rId15"/>
    <p:sldId id="273" r:id="rId16"/>
    <p:sldId id="263" r:id="rId17"/>
    <p:sldId id="264" r:id="rId18"/>
    <p:sldId id="275" r:id="rId19"/>
    <p:sldId id="279" r:id="rId20"/>
    <p:sldId id="280" r:id="rId21"/>
    <p:sldId id="281" r:id="rId22"/>
    <p:sldId id="282" r:id="rId23"/>
    <p:sldId id="295" r:id="rId24"/>
    <p:sldId id="316" r:id="rId25"/>
    <p:sldId id="317" r:id="rId26"/>
    <p:sldId id="318" r:id="rId27"/>
    <p:sldId id="319" r:id="rId28"/>
    <p:sldId id="320" r:id="rId29"/>
    <p:sldId id="313" r:id="rId30"/>
    <p:sldId id="283" r:id="rId31"/>
    <p:sldId id="297" r:id="rId32"/>
    <p:sldId id="305" r:id="rId33"/>
    <p:sldId id="314" r:id="rId34"/>
    <p:sldId id="315" r:id="rId35"/>
    <p:sldId id="288" r:id="rId36"/>
    <p:sldId id="289" r:id="rId37"/>
    <p:sldId id="304" r:id="rId38"/>
    <p:sldId id="312" r:id="rId39"/>
    <p:sldId id="303" r:id="rId40"/>
    <p:sldId id="337" r:id="rId41"/>
    <p:sldId id="294" r:id="rId42"/>
    <p:sldId id="336"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29707EC-560B-4B0C-A30E-1EF4D9EE8A5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075" name="Rectangle 3">
            <a:extLst>
              <a:ext uri="{FF2B5EF4-FFF2-40B4-BE49-F238E27FC236}">
                <a16:creationId xmlns:a16="http://schemas.microsoft.com/office/drawing/2014/main" id="{709E4877-1DB8-478D-AEA9-FF0D2428400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a:extLst>
              <a:ext uri="{FF2B5EF4-FFF2-40B4-BE49-F238E27FC236}">
                <a16:creationId xmlns:a16="http://schemas.microsoft.com/office/drawing/2014/main" id="{83F089FC-AC36-4765-AF63-C9BBC1FFA38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3AC499C-1872-4432-8EA5-A9FB1D7C219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8137300B-4C2C-4783-B16F-C8636CFF79B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079" name="Rectangle 7">
            <a:extLst>
              <a:ext uri="{FF2B5EF4-FFF2-40B4-BE49-F238E27FC236}">
                <a16:creationId xmlns:a16="http://schemas.microsoft.com/office/drawing/2014/main" id="{3E0BA7BA-4D43-4DD3-84BF-637C5C94C00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C344757-6265-453B-9FBD-DDE0AAC287FE}" type="slidenum">
              <a:rPr lang="en-US" altLang="en-US"/>
              <a:pPr>
                <a:defRPr/>
              </a:pPr>
              <a:t>‹#›</a:t>
            </a:fld>
            <a:endParaRPr lang="en-US" altLang="en-US"/>
          </a:p>
        </p:txBody>
      </p:sp>
    </p:spTree>
    <p:extLst>
      <p:ext uri="{BB962C8B-B14F-4D97-AF65-F5344CB8AC3E}">
        <p14:creationId xmlns:p14="http://schemas.microsoft.com/office/powerpoint/2010/main" val="3520797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4C24526-9E66-48CA-BC4A-389BC05CD3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A6BC23-9B99-4D13-9087-8668D2D564EF}" type="slidenum">
              <a:rPr lang="en-US" altLang="en-US" smtClean="0"/>
              <a:pPr>
                <a:spcBef>
                  <a:spcPct val="0"/>
                </a:spcBef>
              </a:pPr>
              <a:t>1</a:t>
            </a:fld>
            <a:endParaRPr lang="en-US" altLang="en-US"/>
          </a:p>
        </p:txBody>
      </p:sp>
      <p:sp>
        <p:nvSpPr>
          <p:cNvPr id="4099" name="Rectangle 2">
            <a:extLst>
              <a:ext uri="{FF2B5EF4-FFF2-40B4-BE49-F238E27FC236}">
                <a16:creationId xmlns:a16="http://schemas.microsoft.com/office/drawing/2014/main" id="{B1703ABF-C11C-43D5-94F1-519D992F57D4}"/>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45072B69-99AC-4067-B0E5-F9D192833E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768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5057501-00AB-4F4D-A732-27BBFA1955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3C5FB3-1BCE-4922-A4CD-9726BB949C27}" type="slidenum">
              <a:rPr lang="en-US" altLang="en-US" smtClean="0"/>
              <a:pPr>
                <a:spcBef>
                  <a:spcPct val="0"/>
                </a:spcBef>
              </a:pPr>
              <a:t>15</a:t>
            </a:fld>
            <a:endParaRPr lang="en-US" altLang="en-US"/>
          </a:p>
        </p:txBody>
      </p:sp>
      <p:sp>
        <p:nvSpPr>
          <p:cNvPr id="32771" name="Rectangle 2">
            <a:extLst>
              <a:ext uri="{FF2B5EF4-FFF2-40B4-BE49-F238E27FC236}">
                <a16:creationId xmlns:a16="http://schemas.microsoft.com/office/drawing/2014/main" id="{0A582C55-FCE0-402E-BFBE-DA1587DFAED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B4CA7684-75B0-4D8A-AAE6-B49BFFDF39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774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38AE2DE-981A-4091-8010-4CAD49EA44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04E73D-BACD-4828-9B90-56F5A45016A9}" type="slidenum">
              <a:rPr lang="en-US" altLang="en-US" smtClean="0"/>
              <a:pPr>
                <a:spcBef>
                  <a:spcPct val="0"/>
                </a:spcBef>
              </a:pPr>
              <a:t>16</a:t>
            </a:fld>
            <a:endParaRPr lang="en-US" altLang="en-US"/>
          </a:p>
        </p:txBody>
      </p:sp>
      <p:sp>
        <p:nvSpPr>
          <p:cNvPr id="34819" name="Rectangle 2">
            <a:extLst>
              <a:ext uri="{FF2B5EF4-FFF2-40B4-BE49-F238E27FC236}">
                <a16:creationId xmlns:a16="http://schemas.microsoft.com/office/drawing/2014/main" id="{FA66B1C3-2406-4FF8-BF24-D7DD2E35714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2B3AFA9-D0BD-47DD-A436-73D1482BE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35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F465833E-DF21-4EEE-86C1-3DEE3F211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8F4A68-452F-4935-9CE3-7D7285E53E33}" type="slidenum">
              <a:rPr lang="en-US" altLang="en-US" smtClean="0"/>
              <a:pPr>
                <a:spcBef>
                  <a:spcPct val="0"/>
                </a:spcBef>
              </a:pPr>
              <a:t>17</a:t>
            </a:fld>
            <a:endParaRPr lang="en-US" altLang="en-US"/>
          </a:p>
        </p:txBody>
      </p:sp>
      <p:sp>
        <p:nvSpPr>
          <p:cNvPr id="36867" name="Rectangle 2">
            <a:extLst>
              <a:ext uri="{FF2B5EF4-FFF2-40B4-BE49-F238E27FC236}">
                <a16:creationId xmlns:a16="http://schemas.microsoft.com/office/drawing/2014/main" id="{4D3E3B5C-7CD4-48CE-85A1-341EDCB063F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D7F86E0-4A09-4C2D-8E53-244E461C7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31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2B8CBE3-26C9-4D35-AA1A-BB2327E315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679E5F-8226-4A2D-B3E0-7E9F9A3E6BD9}" type="slidenum">
              <a:rPr lang="en-US" altLang="en-US" smtClean="0"/>
              <a:pPr>
                <a:spcBef>
                  <a:spcPct val="0"/>
                </a:spcBef>
              </a:pPr>
              <a:t>18</a:t>
            </a:fld>
            <a:endParaRPr lang="en-US" altLang="en-US"/>
          </a:p>
        </p:txBody>
      </p:sp>
      <p:sp>
        <p:nvSpPr>
          <p:cNvPr id="38915" name="Rectangle 2">
            <a:extLst>
              <a:ext uri="{FF2B5EF4-FFF2-40B4-BE49-F238E27FC236}">
                <a16:creationId xmlns:a16="http://schemas.microsoft.com/office/drawing/2014/main" id="{BE415335-F9AB-4DA5-926F-DAED363A47F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8DFEB876-9B38-4809-9E51-9ACAFFB0B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0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5468BA4-41A8-4B81-94B3-C3EB708D20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1EC5D20-BB9C-493C-984C-17FEFD43FD9B}" type="slidenum">
              <a:rPr lang="en-US" altLang="en-US" smtClean="0"/>
              <a:pPr>
                <a:spcBef>
                  <a:spcPct val="0"/>
                </a:spcBef>
              </a:pPr>
              <a:t>19</a:t>
            </a:fld>
            <a:endParaRPr lang="en-US" altLang="en-US"/>
          </a:p>
        </p:txBody>
      </p:sp>
      <p:sp>
        <p:nvSpPr>
          <p:cNvPr id="40963" name="Rectangle 2">
            <a:extLst>
              <a:ext uri="{FF2B5EF4-FFF2-40B4-BE49-F238E27FC236}">
                <a16:creationId xmlns:a16="http://schemas.microsoft.com/office/drawing/2014/main" id="{1BCED2DE-BE8E-4A29-A16B-A9D6239977F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114BF45-4D7F-4070-8F09-96B2390235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36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B705F58-3F56-4328-B156-F7BC9B2115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117946-8AD2-49B5-B0EF-E7E431D288BC}" type="slidenum">
              <a:rPr lang="en-US" altLang="en-US" smtClean="0"/>
              <a:pPr>
                <a:spcBef>
                  <a:spcPct val="0"/>
                </a:spcBef>
              </a:pPr>
              <a:t>20</a:t>
            </a:fld>
            <a:endParaRPr lang="en-US" altLang="en-US"/>
          </a:p>
        </p:txBody>
      </p:sp>
      <p:sp>
        <p:nvSpPr>
          <p:cNvPr id="43011" name="Rectangle 2">
            <a:extLst>
              <a:ext uri="{FF2B5EF4-FFF2-40B4-BE49-F238E27FC236}">
                <a16:creationId xmlns:a16="http://schemas.microsoft.com/office/drawing/2014/main" id="{CA684257-1830-45D7-B65E-694D65454ED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408BAF2-B600-47FA-B539-06DDD7791A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9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Click to show each of the learning objectives.</a:t>
            </a:r>
          </a:p>
          <a:p>
            <a:endParaRPr lang="en-US" altLang="en-US">
              <a:ea typeface="ヒラギノ角ゴ Pro W3" pitchFamily="-84" charset="-128"/>
            </a:endParaRPr>
          </a:p>
          <a:p>
            <a:r>
              <a:rPr lang="en-US" altLang="en-US">
                <a:ea typeface="ヒラギノ角ゴ Pro W3" pitchFamily="-84" charset="-128"/>
              </a:rPr>
              <a:t>Before class, write a message on the board using a random arrangement of letters rather than recognizable words. </a:t>
            </a:r>
          </a:p>
          <a:p>
            <a:r>
              <a:rPr lang="en-US" altLang="en-US">
                <a:ea typeface="ヒラギノ角ゴ Pro W3" pitchFamily="-84" charset="-128"/>
              </a:rPr>
              <a:t>When students ask you about the message, point out that they are demonstrating curiosity, one of the scientific habits of mind.</a:t>
            </a:r>
          </a:p>
          <a:p>
            <a:endParaRPr lang="en-US" altLang="en-US">
              <a:ea typeface="ヒラギノ角ゴ Pro W3" pitchFamily="-84" charset="-128"/>
            </a:endParaRPr>
          </a:p>
          <a:p>
            <a:r>
              <a:rPr lang="en-US" altLang="en-US">
                <a:ea typeface="ヒラギノ角ゴ Pro W3" pitchFamily="-84" charset="-128"/>
              </a:rPr>
              <a:t>Tell students: Scientists look at things in the world around them they do not understand and try to figure them out. </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BBC1A2-B966-431F-883B-42441844256A}" type="slidenum">
              <a:rPr lang="en-US" altLang="en-US" sz="1200">
                <a:solidFill>
                  <a:prstClr val="black"/>
                </a:solidFill>
                <a:latin typeface="Calibri" panose="020F0502020204030204" pitchFamily="34" charset="0"/>
                <a:ea typeface="ヒラギノ角ゴ Pro W3" pitchFamily="-84" charset="-128"/>
              </a:rPr>
              <a:pPr/>
              <a:t>22</a:t>
            </a:fld>
            <a:endParaRPr lang="en-US" altLang="en-US" sz="1200">
              <a:solidFill>
                <a:prstClr val="black"/>
              </a:solidFill>
              <a:latin typeface="Calibri" panose="020F0502020204030204" pitchFamily="34" charset="0"/>
              <a:ea typeface="ヒラギノ角ゴ Pro W3" pitchFamily="-84" charset="-128"/>
            </a:endParaRPr>
          </a:p>
        </p:txBody>
      </p:sp>
    </p:spTree>
    <p:extLst>
      <p:ext uri="{BB962C8B-B14F-4D97-AF65-F5344CB8AC3E}">
        <p14:creationId xmlns:p14="http://schemas.microsoft.com/office/powerpoint/2010/main" val="126238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Discuss the dynamic, flexible, and unpredictable nature of science.</a:t>
            </a:r>
          </a:p>
          <a:p>
            <a:endParaRPr lang="en-US" altLang="en-US">
              <a:ea typeface="ヒラギノ角ゴ Pro W3" pitchFamily="-84" charset="-128"/>
            </a:endParaRPr>
          </a:p>
          <a:p>
            <a:r>
              <a:rPr lang="en-US" altLang="en-US">
                <a:ea typeface="ヒラギノ角ゴ Pro W3" pitchFamily="-84" charset="-128"/>
              </a:rPr>
              <a:t>Ask: What might be useful qualities of a scientist? </a:t>
            </a:r>
          </a:p>
          <a:p>
            <a:r>
              <a:rPr lang="en-US" altLang="en-US">
                <a:ea typeface="ヒラギノ角ゴ Pro W3" pitchFamily="-84" charset="-128"/>
              </a:rPr>
              <a:t>You may wish to group students and have each group develop a list of qualities. </a:t>
            </a:r>
          </a:p>
          <a:p>
            <a:endParaRPr lang="en-US" altLang="en-US">
              <a:ea typeface="ヒラギノ角ゴ Pro W3" pitchFamily="-84" charset="-128"/>
            </a:endParaRPr>
          </a:p>
          <a:p>
            <a:r>
              <a:rPr lang="en-US" altLang="en-US">
                <a:ea typeface="ヒラギノ角ゴ Pro W3" pitchFamily="-84" charset="-128"/>
              </a:rPr>
              <a:t>Click to reveal blanks; have each group of volunteers write their qualities on the board around the cycle diagram shown.</a:t>
            </a:r>
          </a:p>
          <a:p>
            <a:r>
              <a:rPr lang="en-US" altLang="en-US">
                <a:ea typeface="ヒラギノ角ゴ Pro W3" pitchFamily="-84" charset="-128"/>
              </a:rPr>
              <a:t>Click to reveal sample answers: curiosity, skepticism, creativity, open-mindedness</a:t>
            </a: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23E6C1-137A-478D-8405-677084BDBC27}" type="slidenum">
              <a:rPr lang="en-US" altLang="en-US" sz="1200">
                <a:solidFill>
                  <a:prstClr val="black"/>
                </a:solidFill>
                <a:latin typeface="Calibri" panose="020F0502020204030204" pitchFamily="34" charset="0"/>
                <a:ea typeface="ヒラギノ角ゴ Pro W3" pitchFamily="-84" charset="-128"/>
              </a:rPr>
              <a:pPr/>
              <a:t>23</a:t>
            </a:fld>
            <a:endParaRPr lang="en-US" altLang="en-US" sz="1200">
              <a:solidFill>
                <a:prstClr val="black"/>
              </a:solidFill>
              <a:latin typeface="Calibri" panose="020F0502020204030204" pitchFamily="34" charset="0"/>
              <a:ea typeface="ヒラギノ角ゴ Pro W3" pitchFamily="-84" charset="-128"/>
            </a:endParaRPr>
          </a:p>
        </p:txBody>
      </p:sp>
    </p:spTree>
    <p:extLst>
      <p:ext uri="{BB962C8B-B14F-4D97-AF65-F5344CB8AC3E}">
        <p14:creationId xmlns:p14="http://schemas.microsoft.com/office/powerpoint/2010/main" val="2569080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Ideas in science can arise in many ways—from simple curiosity to the need to solve a particular problem.</a:t>
            </a:r>
          </a:p>
          <a:p>
            <a:endParaRPr lang="en-US" altLang="en-US">
              <a:ea typeface="ヒラギノ角ゴ Pro W3" pitchFamily="-84" charset="-128"/>
            </a:endParaRPr>
          </a:p>
          <a:p>
            <a:r>
              <a:rPr lang="en-US" altLang="en-US">
                <a:ea typeface="ヒラギノ角ゴ Pro W3" pitchFamily="-84" charset="-128"/>
              </a:rPr>
              <a:t>Ask: What present-day issue or problem poses a question scientists could address? </a:t>
            </a:r>
          </a:p>
          <a:p>
            <a:r>
              <a:rPr lang="en-US" altLang="en-US">
                <a:ea typeface="ヒラギノ角ゴ Pro W3" pitchFamily="-84" charset="-128"/>
              </a:rPr>
              <a:t>Possible answers: how to reverse climate change, how to clean up pollution problems, how to tackle childhood obesity</a:t>
            </a:r>
          </a:p>
          <a:p>
            <a:endParaRPr lang="en-US" altLang="en-US">
              <a:ea typeface="ヒラギノ角ゴ Pro W3" pitchFamily="-84" charset="-128"/>
            </a:endParaRPr>
          </a:p>
          <a:p>
            <a:r>
              <a:rPr lang="en-US" altLang="en-US">
                <a:ea typeface="ヒラギノ角ゴ Pro W3" pitchFamily="-84" charset="-128"/>
              </a:rPr>
              <a:t>Tell students: Technology plays an enormous role in science.</a:t>
            </a:r>
          </a:p>
          <a:p>
            <a:r>
              <a:rPr lang="en-US" altLang="en-US">
                <a:ea typeface="ヒラギノ角ゴ Pro W3" pitchFamily="-84" charset="-128"/>
              </a:rPr>
              <a:t>Click to highlight new technology.</a:t>
            </a:r>
          </a:p>
          <a:p>
            <a:r>
              <a:rPr lang="en-US" altLang="en-US">
                <a:ea typeface="ヒラギノ角ゴ Pro W3" pitchFamily="-84" charset="-128"/>
              </a:rPr>
              <a:t>Technology provides new opportunities to ask questions and to gather new forms of data with greater accuracy and quantity. Technologies developed by scientists have proved helpful to society.</a:t>
            </a:r>
          </a:p>
          <a:p>
            <a:endParaRPr lang="en-US" altLang="en-US">
              <a:ea typeface="ヒラギノ角ゴ Pro W3" pitchFamily="-84" charset="-128"/>
            </a:endParaRPr>
          </a:p>
          <a:p>
            <a:r>
              <a:rPr lang="en-US" altLang="en-US">
                <a:ea typeface="ヒラギノ角ゴ Pro W3" pitchFamily="-84" charset="-128"/>
              </a:rPr>
              <a:t>Activity: Give students three to five minutes to come up with one piece of technology that is helpful to their lives and why. </a:t>
            </a:r>
          </a:p>
          <a:p>
            <a:r>
              <a:rPr lang="en-US" altLang="en-US">
                <a:ea typeface="ヒラギノ角ゴ Pro W3" pitchFamily="-84" charset="-128"/>
              </a:rPr>
              <a:t>Ask students to share ideas with the class.  </a:t>
            </a:r>
          </a:p>
          <a:p>
            <a:r>
              <a:rPr lang="en-US" altLang="en-US">
                <a:ea typeface="ヒラギノ角ゴ Pro W3" pitchFamily="-84" charset="-128"/>
              </a:rPr>
              <a:t>You may want to exclude the most obvious, such as cell phones. </a:t>
            </a:r>
          </a:p>
          <a:p>
            <a:r>
              <a:rPr lang="en-US" altLang="en-US">
                <a:ea typeface="ヒラギノ角ゴ Pro W3" pitchFamily="-84" charset="-128"/>
              </a:rPr>
              <a:t>Alternative idea: Group students and give each an area in which technology is useful and ask them to come up with examples. </a:t>
            </a:r>
          </a:p>
          <a:p>
            <a:r>
              <a:rPr lang="en-US" altLang="en-US">
                <a:ea typeface="ヒラギノ角ゴ Pro W3" pitchFamily="-84" charset="-128"/>
              </a:rPr>
              <a:t>(medicine, industrial, automotive, household, education, government)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A43BBD-1136-4306-AC27-CFE08B6F6D30}" type="slidenum">
              <a:rPr lang="en-US" altLang="en-US" sz="1200">
                <a:latin typeface="Calibri" panose="020F0502020204030204" pitchFamily="34" charset="0"/>
                <a:ea typeface="ヒラギノ角ゴ Pro W3" pitchFamily="-84" charset="-128"/>
              </a:rPr>
              <a:pPr/>
              <a:t>24</a:t>
            </a:fld>
            <a:endParaRPr lang="en-US" altLang="en-US" sz="1200">
              <a:latin typeface="Calibri" panose="020F0502020204030204" pitchFamily="34" charset="0"/>
              <a:ea typeface="ヒラギノ角ゴ Pro W3" pitchFamily="-84" charset="-128"/>
            </a:endParaRPr>
          </a:p>
        </p:txBody>
      </p:sp>
    </p:spTree>
    <p:extLst>
      <p:ext uri="{BB962C8B-B14F-4D97-AF65-F5344CB8AC3E}">
        <p14:creationId xmlns:p14="http://schemas.microsoft.com/office/powerpoint/2010/main" val="366482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Ask: When a scientific paper is published, does that mean research about that topic is complete? Why or why not? </a:t>
            </a:r>
          </a:p>
          <a:p>
            <a:r>
              <a:rPr lang="en-US" altLang="en-US">
                <a:ea typeface="ヒラギノ角ゴ Pro W3" pitchFamily="-84" charset="-128"/>
              </a:rPr>
              <a:t>Possible answer: Publication of a paper does not mean that research about a topic is complete; it may open doors for many new studies about the same topic.</a:t>
            </a:r>
          </a:p>
          <a:p>
            <a:endParaRPr lang="en-US" altLang="en-US">
              <a:ea typeface="ヒラギノ角ゴ Pro W3" pitchFamily="-84" charset="-128"/>
            </a:endParaRPr>
          </a:p>
          <a:p>
            <a:r>
              <a:rPr lang="en-US" altLang="en-US">
                <a:ea typeface="ヒラギノ角ゴ Pro W3" pitchFamily="-84" charset="-128"/>
              </a:rPr>
              <a:t>Describe the following example: A scientist discovered a certain species of plant could use a chemical signal to call in a species of wasp to attack insects eating its leaves. From this discovery, a plethora of other questions can arise and then be investigated. </a:t>
            </a:r>
          </a:p>
          <a:p>
            <a:endParaRPr lang="en-US" altLang="en-US">
              <a:ea typeface="ヒラギノ角ゴ Pro W3" pitchFamily="-84" charset="-128"/>
            </a:endParaRPr>
          </a:p>
          <a:p>
            <a:r>
              <a:rPr lang="en-US" altLang="en-US">
                <a:ea typeface="ヒラギノ角ゴ Pro W3" pitchFamily="-84" charset="-128"/>
              </a:rPr>
              <a:t>Ask: What are some questions scientists could investigate based on this discovery? </a:t>
            </a:r>
          </a:p>
          <a:p>
            <a:r>
              <a:rPr lang="en-US" altLang="en-US">
                <a:ea typeface="ヒラギノ角ゴ Pro W3" pitchFamily="-84" charset="-128"/>
              </a:rPr>
              <a:t>Possible answers: Do all plants signal with other species? Do all wasps respond to plant signals? Which plants utilize signaling to defend themselves? Are there other defensive signals that work in other ways? What benefit does the wasp receive from responding to the signal? How did this signaling relationship evolve in the first place? </a:t>
            </a:r>
          </a:p>
          <a:p>
            <a:endParaRPr lang="en-US" altLang="en-US">
              <a:ea typeface="ヒラギノ角ゴ Pro W3" pitchFamily="-84" charset="-128"/>
            </a:endParaRPr>
          </a:p>
          <a:p>
            <a:r>
              <a:rPr lang="en-US" altLang="en-US">
                <a:ea typeface="ヒラギノ角ゴ Pro W3" pitchFamily="-84" charset="-128"/>
              </a:rPr>
              <a:t>Tell students: A major way scientists communicate and keep information objective is through peer review. Publishing articles in peer-reviewed scientific journals allows researchers to share ideas and allows other scientists to evaluate and test the data and analysis.</a:t>
            </a:r>
          </a:p>
          <a:p>
            <a:endParaRPr lang="en-US" altLang="en-US">
              <a:ea typeface="ヒラギノ角ゴ Pro W3" pitchFamily="-84" charset="-128"/>
            </a:endParaRPr>
          </a:p>
          <a:p>
            <a:r>
              <a:rPr lang="en-US" altLang="en-US">
                <a:ea typeface="ヒラギノ角ゴ Pro W3" pitchFamily="-84" charset="-128"/>
              </a:rPr>
              <a:t>Any scientist claiming to have discovered something new must be willing to reveal all of the details for peers to scrutinize and test for themselves. </a:t>
            </a:r>
          </a:p>
          <a:p>
            <a:endParaRPr lang="en-US" altLang="en-US">
              <a:ea typeface="ヒラギノ角ゴ Pro W3" pitchFamily="-84" charset="-128"/>
            </a:endParaRPr>
          </a:p>
          <a:p>
            <a:r>
              <a:rPr lang="en-US" altLang="en-US">
                <a:ea typeface="ヒラギノ角ゴ Pro W3" pitchFamily="-84" charset="-128"/>
              </a:rPr>
              <a:t>This leads to a robust bank of knowledge that is credible.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2E8FCC-2A11-42BA-94D9-892A25BE7F90}" type="slidenum">
              <a:rPr lang="en-US" altLang="en-US" sz="1200">
                <a:latin typeface="Calibri" panose="020F0502020204030204" pitchFamily="34" charset="0"/>
                <a:ea typeface="ヒラギノ角ゴ Pro W3" pitchFamily="-84" charset="-128"/>
              </a:rPr>
              <a:pPr/>
              <a:t>25</a:t>
            </a:fld>
            <a:endParaRPr lang="en-US" altLang="en-US" sz="1200">
              <a:latin typeface="Calibri" panose="020F0502020204030204" pitchFamily="34" charset="0"/>
              <a:ea typeface="ヒラギノ角ゴ Pro W3" pitchFamily="-84" charset="-128"/>
            </a:endParaRPr>
          </a:p>
        </p:txBody>
      </p:sp>
    </p:spTree>
    <p:extLst>
      <p:ext uri="{BB962C8B-B14F-4D97-AF65-F5344CB8AC3E}">
        <p14:creationId xmlns:p14="http://schemas.microsoft.com/office/powerpoint/2010/main" val="3883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81FE851-ACA7-4404-B32A-FD9C15D181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498F62-428D-4C57-964B-C624800D47B7}" type="slidenum">
              <a:rPr lang="en-US" altLang="en-US" smtClean="0"/>
              <a:pPr>
                <a:spcBef>
                  <a:spcPct val="0"/>
                </a:spcBef>
              </a:pPr>
              <a:t>3</a:t>
            </a:fld>
            <a:endParaRPr lang="en-US" altLang="en-US"/>
          </a:p>
        </p:txBody>
      </p:sp>
      <p:sp>
        <p:nvSpPr>
          <p:cNvPr id="11267" name="Rectangle 2">
            <a:extLst>
              <a:ext uri="{FF2B5EF4-FFF2-40B4-BE49-F238E27FC236}">
                <a16:creationId xmlns:a16="http://schemas.microsoft.com/office/drawing/2014/main" id="{C3C368D1-C7E6-4653-8F37-8381896863C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B92708C8-F6B6-4D27-BD9B-D965D49545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82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Discussion: Use topics relating to social issues (click to highlight) and the role science plays in personal/public health and environmental issues. </a:t>
            </a:r>
          </a:p>
          <a:p>
            <a:r>
              <a:rPr lang="en-US" altLang="en-US">
                <a:ea typeface="ヒラギノ角ゴ Pro W3" pitchFamily="-84" charset="-128"/>
              </a:rPr>
              <a:t>Sample topics: effects of drugs and alcohol, high blood pressure, diabetes, AIDS, cancer, and heart disease</a:t>
            </a:r>
          </a:p>
          <a:p>
            <a:endParaRPr lang="en-US" altLang="en-US">
              <a:ea typeface="ヒラギノ角ゴ Pro W3" pitchFamily="-84" charset="-128"/>
            </a:endParaRPr>
          </a:p>
          <a:p>
            <a:r>
              <a:rPr lang="en-US" altLang="en-US">
                <a:ea typeface="ヒラギノ角ゴ Pro W3" pitchFamily="-84" charset="-128"/>
              </a:rPr>
              <a:t>Ask: How does science influence society? </a:t>
            </a:r>
          </a:p>
          <a:p>
            <a:r>
              <a:rPr lang="en-US" altLang="en-US">
                <a:ea typeface="ヒラギノ角ゴ Pro W3" pitchFamily="-84" charset="-128"/>
              </a:rPr>
              <a:t>Possible answer: Scientific data helps provide answers to questions that affect everyday lives.</a:t>
            </a:r>
          </a:p>
          <a:p>
            <a:endParaRPr lang="en-US" altLang="en-US">
              <a:ea typeface="ヒラギノ角ゴ Pro W3" pitchFamily="-84" charset="-128"/>
            </a:endParaRPr>
          </a:p>
          <a:p>
            <a:r>
              <a:rPr lang="en-US" altLang="en-US">
                <a:ea typeface="ヒラギノ角ゴ Pro W3" pitchFamily="-84" charset="-128"/>
              </a:rPr>
              <a:t>Help students understand that scientists do not work in a vacuum. Instead, their research is strongly influenced by society. </a:t>
            </a:r>
          </a:p>
          <a:p>
            <a:endParaRPr lang="en-US" altLang="en-US">
              <a:ea typeface="ヒラギノ角ゴ Pro W3" pitchFamily="-84" charset="-128"/>
            </a:endParaRPr>
          </a:p>
          <a:p>
            <a:r>
              <a:rPr lang="en-US" altLang="en-US">
                <a:ea typeface="ヒラギノ角ゴ Pro W3" pitchFamily="-84" charset="-128"/>
              </a:rPr>
              <a:t>Ask: How does society influence science? </a:t>
            </a:r>
          </a:p>
          <a:p>
            <a:r>
              <a:rPr lang="en-US" altLang="en-US">
                <a:ea typeface="ヒラギノ角ゴ Pro W3" pitchFamily="-84" charset="-128"/>
              </a:rPr>
              <a:t>Possible answer: Society can limit the application of scientific ideas, especially if new scientific ideas conflict with prevailing cultural beliefs. For example, it used to be legal to smoke cigarettes in public places. Scientific studies proved second-hand smoke was dangerous, and people started to see cigarettes differently. Eventually laws changed, banning cigarettes from most public indoor areas. </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521DE9-37E4-4022-BF29-82F0CB306876}" type="slidenum">
              <a:rPr lang="en-US" altLang="en-US" sz="1200">
                <a:latin typeface="Calibri" panose="020F0502020204030204" pitchFamily="34" charset="0"/>
                <a:ea typeface="ヒラギノ角ゴ Pro W3" pitchFamily="-84" charset="-128"/>
              </a:rPr>
              <a:pPr/>
              <a:t>26</a:t>
            </a:fld>
            <a:endParaRPr lang="en-US" altLang="en-US" sz="1200">
              <a:latin typeface="Calibri" panose="020F0502020204030204" pitchFamily="34" charset="0"/>
              <a:ea typeface="ヒラギノ角ゴ Pro W3" pitchFamily="-84" charset="-128"/>
            </a:endParaRPr>
          </a:p>
        </p:txBody>
      </p:sp>
    </p:spTree>
    <p:extLst>
      <p:ext uri="{BB962C8B-B14F-4D97-AF65-F5344CB8AC3E}">
        <p14:creationId xmlns:p14="http://schemas.microsoft.com/office/powerpoint/2010/main" val="3214325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400">
                <a:latin typeface="Arial" panose="020B0604020202020204" pitchFamily="34" charset="0"/>
                <a:ea typeface="ヒラギノ角ゴ Pro W3" pitchFamily="-84" charset="-128"/>
              </a:rPr>
              <a:t>Click to show each of the learning objectives.  </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Ask: What does a biologist study?</a:t>
            </a:r>
          </a:p>
          <a:p>
            <a:pPr>
              <a:spcBef>
                <a:spcPct val="0"/>
              </a:spcBef>
            </a:pPr>
            <a:r>
              <a:rPr lang="en-US" altLang="en-US" sz="2400">
                <a:latin typeface="Arial" panose="020B0604020202020204" pitchFamily="34" charset="0"/>
                <a:ea typeface="ヒラギノ角ゴ Pro W3" pitchFamily="-84" charset="-128"/>
              </a:rPr>
              <a:t>Answer: living things</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Tell students: The study of biology can be divided into many different fields, but all of the knowledge from these various fields leads to a few central themes.</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Ask: Identify three way biology relates to your lives. </a:t>
            </a:r>
          </a:p>
          <a:p>
            <a:pPr>
              <a:spcBef>
                <a:spcPct val="0"/>
              </a:spcBef>
            </a:pPr>
            <a:r>
              <a:rPr lang="en-US" altLang="en-US" sz="2400">
                <a:latin typeface="Arial" panose="020B0604020202020204" pitchFamily="34" charset="0"/>
                <a:ea typeface="ヒラギノ角ゴ Pro W3" pitchFamily="-84" charset="-128"/>
              </a:rPr>
              <a:t>Possible answers: their own bodies, the food they eat, the ecosystems on which humans depend for water and other resources</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CACD3E-4A0C-4B07-B2B0-642AA90EBFA2}" type="slidenum">
              <a:rPr lang="en-US" altLang="en-US" sz="1200">
                <a:latin typeface="Calibri" panose="020F0502020204030204" pitchFamily="34" charset="0"/>
                <a:ea typeface="ヒラギノ角ゴ Pro W3" pitchFamily="-84" charset="-128"/>
              </a:rPr>
              <a:pPr/>
              <a:t>27</a:t>
            </a:fld>
            <a:endParaRPr lang="en-US" altLang="en-US" sz="1200">
              <a:latin typeface="Calibri" panose="020F0502020204030204" pitchFamily="34" charset="0"/>
              <a:ea typeface="ヒラギノ角ゴ Pro W3" pitchFamily="-84" charset="-128"/>
            </a:endParaRPr>
          </a:p>
        </p:txBody>
      </p:sp>
    </p:spTree>
    <p:extLst>
      <p:ext uri="{BB962C8B-B14F-4D97-AF65-F5344CB8AC3E}">
        <p14:creationId xmlns:p14="http://schemas.microsoft.com/office/powerpoint/2010/main" val="935162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1999F04-A610-4356-9091-C8FAED2FA5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A7BC97-0B8B-4E3D-8B52-F5001472DE69}" type="slidenum">
              <a:rPr lang="en-US" altLang="en-US" smtClean="0"/>
              <a:pPr>
                <a:spcBef>
                  <a:spcPct val="0"/>
                </a:spcBef>
              </a:pPr>
              <a:t>28</a:t>
            </a:fld>
            <a:endParaRPr lang="en-US" altLang="en-US"/>
          </a:p>
        </p:txBody>
      </p:sp>
      <p:sp>
        <p:nvSpPr>
          <p:cNvPr id="46083" name="Rectangle 2">
            <a:extLst>
              <a:ext uri="{FF2B5EF4-FFF2-40B4-BE49-F238E27FC236}">
                <a16:creationId xmlns:a16="http://schemas.microsoft.com/office/drawing/2014/main" id="{03BA1A24-CEB1-48AB-8F4E-1BDC329A979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8960C2A-227C-4DC1-BA8F-90E38DEEE8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71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a:spcBef>
                <a:spcPct val="0"/>
              </a:spcBef>
            </a:pPr>
            <a:r>
              <a:rPr lang="en-US" altLang="en-US" sz="2400">
                <a:latin typeface="Arial" panose="020B0604020202020204" pitchFamily="34" charset="0"/>
                <a:ea typeface="ヒラギノ角ゴ Pro W3" pitchFamily="-84" charset="-128"/>
              </a:rPr>
              <a:t>Tell students there are seven crosscutting concepts, or central themes, in the study of biology. Point out to students that an understanding of these crosscutting concepts will allow them to relate the specific information to a larger, more general concept. </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Divide the class into seven groups, and assign each group one of the crosscutting concepts. </a:t>
            </a:r>
          </a:p>
          <a:p>
            <a:pPr>
              <a:spcBef>
                <a:spcPct val="0"/>
              </a:spcBef>
            </a:pPr>
            <a:r>
              <a:rPr lang="en-US" altLang="en-US" sz="2400">
                <a:latin typeface="Arial" panose="020B0604020202020204" pitchFamily="34" charset="0"/>
                <a:ea typeface="ヒラギノ角ゴ Pro W3" pitchFamily="-84" charset="-128"/>
              </a:rPr>
              <a:t>Have groups define and describe each crosscutting concept.</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As each group presents, suggest students use an outline to organize the information.</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Click to reveal the first crosscutting concepts and have each assigned group make their presentations to the class.</a:t>
            </a:r>
          </a:p>
          <a:p>
            <a:pPr>
              <a:spcBef>
                <a:spcPct val="0"/>
              </a:spcBef>
            </a:pPr>
            <a:endParaRPr lang="en-US" altLang="en-US" sz="2400">
              <a:latin typeface="Arial" panose="020B0604020202020204" pitchFamily="34" charset="0"/>
              <a:ea typeface="ヒラギノ角ゴ Pro W3" pitchFamily="-84" charset="-128"/>
            </a:endParaRPr>
          </a:p>
          <a:p>
            <a:pPr>
              <a:spcBef>
                <a:spcPct val="0"/>
              </a:spcBef>
              <a:buFont typeface="Calibri" panose="020F0502020204030204" pitchFamily="34" charset="0"/>
              <a:buNone/>
            </a:pPr>
            <a:r>
              <a:rPr lang="en-US" altLang="en-US" sz="2400">
                <a:latin typeface="Arial" panose="020B0604020202020204" pitchFamily="34" charset="0"/>
                <a:ea typeface="ヒラギノ角ゴ Pro W3" pitchFamily="-84" charset="-128"/>
              </a:rPr>
              <a:t>1. Cause and effect: mechanism and explanation</a:t>
            </a:r>
          </a:p>
          <a:p>
            <a:pPr>
              <a:spcBef>
                <a:spcPct val="0"/>
              </a:spcBef>
              <a:buFont typeface="Calibri" panose="020F0502020204030204" pitchFamily="34" charset="0"/>
              <a:buNone/>
            </a:pPr>
            <a:r>
              <a:rPr lang="en-US" altLang="en-US" sz="2400">
                <a:latin typeface="Arial" panose="020B0604020202020204" pitchFamily="34" charset="0"/>
                <a:ea typeface="ヒラギノ角ゴ Pro W3" pitchFamily="-84" charset="-128"/>
              </a:rPr>
              <a:t>2. Systems and system models</a:t>
            </a:r>
          </a:p>
          <a:p>
            <a:pPr>
              <a:spcBef>
                <a:spcPct val="0"/>
              </a:spcBef>
              <a:buFont typeface="Calibri" panose="020F0502020204030204" pitchFamily="34" charset="0"/>
              <a:buNone/>
            </a:pPr>
            <a:r>
              <a:rPr lang="en-US" altLang="en-US" sz="2400">
                <a:latin typeface="Arial" panose="020B0604020202020204" pitchFamily="34" charset="0"/>
                <a:ea typeface="ヒラギノ角ゴ Pro W3" pitchFamily="-84" charset="-128"/>
              </a:rPr>
              <a:t>3. Stability and change</a:t>
            </a:r>
          </a:p>
          <a:p>
            <a:pPr>
              <a:spcBef>
                <a:spcPct val="0"/>
              </a:spcBef>
              <a:buFont typeface="Calibri" panose="020F0502020204030204" pitchFamily="34" charset="0"/>
              <a:buNone/>
            </a:pPr>
            <a:r>
              <a:rPr lang="en-US" altLang="en-US" sz="2400">
                <a:latin typeface="Arial" panose="020B0604020202020204" pitchFamily="34" charset="0"/>
                <a:ea typeface="ヒラギノ角ゴ Pro W3" pitchFamily="-84" charset="-128"/>
              </a:rPr>
              <a:t>4. Patterns</a:t>
            </a:r>
          </a:p>
          <a:p>
            <a:pPr>
              <a:spcBef>
                <a:spcPct val="0"/>
              </a:spcBef>
              <a:buFont typeface="Calibri" panose="020F0502020204030204" pitchFamily="34" charset="0"/>
              <a:buNone/>
            </a:pPr>
            <a:r>
              <a:rPr lang="en-US" altLang="en-US" sz="2400">
                <a:latin typeface="Arial" panose="020B0604020202020204" pitchFamily="34" charset="0"/>
                <a:ea typeface="ヒラギノ角ゴ Pro W3" pitchFamily="-84" charset="-128"/>
              </a:rPr>
              <a:t>5. Scale, proportion and quantity</a:t>
            </a:r>
          </a:p>
          <a:p>
            <a:pPr>
              <a:spcBef>
                <a:spcPct val="0"/>
              </a:spcBef>
              <a:buFont typeface="Calibri" panose="020F0502020204030204" pitchFamily="34" charset="0"/>
              <a:buAutoNum type="arabicPeriod"/>
            </a:pPr>
            <a:endParaRPr lang="en-US" altLang="en-US" sz="2400">
              <a:latin typeface="Arial" panose="020B0604020202020204" pitchFamily="34" charset="0"/>
              <a:ea typeface="ヒラギノ角ゴ Pro W3" pitchFamily="-84" charset="-128"/>
            </a:endParaRPr>
          </a:p>
          <a:p>
            <a:pPr>
              <a:spcBef>
                <a:spcPct val="0"/>
              </a:spcBef>
              <a:buFont typeface="Calibri" panose="020F0502020204030204" pitchFamily="34" charset="0"/>
              <a:buNone/>
            </a:pPr>
            <a:r>
              <a:rPr lang="en-US" altLang="en-US" sz="2400">
                <a:latin typeface="Arial" panose="020B0604020202020204" pitchFamily="34" charset="0"/>
                <a:ea typeface="ヒラギノ角ゴ Pro W3" pitchFamily="-84" charset="-128"/>
              </a:rPr>
              <a:t>Click to reveal the other two crosscutting concepts and have each assigned group make their presentations to the class.</a:t>
            </a:r>
          </a:p>
          <a:p>
            <a:pPr>
              <a:spcBef>
                <a:spcPct val="0"/>
              </a:spcBef>
              <a:buFont typeface="Calibri" panose="020F0502020204030204" pitchFamily="34" charset="0"/>
              <a:buNone/>
            </a:pPr>
            <a:endParaRPr lang="en-US" altLang="en-US" sz="2400">
              <a:latin typeface="Arial" panose="020B0604020202020204" pitchFamily="34" charset="0"/>
              <a:ea typeface="ヒラギノ角ゴ Pro W3" pitchFamily="-84" charset="-128"/>
            </a:endParaRPr>
          </a:p>
          <a:p>
            <a:pPr>
              <a:spcBef>
                <a:spcPct val="0"/>
              </a:spcBef>
              <a:buFont typeface="Calibri" panose="020F0502020204030204" pitchFamily="34" charset="0"/>
              <a:buNone/>
            </a:pPr>
            <a:r>
              <a:rPr lang="en-US" altLang="en-US" sz="2400">
                <a:latin typeface="Arial" panose="020B0604020202020204" pitchFamily="34" charset="0"/>
                <a:ea typeface="ヒラギノ角ゴ Pro W3" pitchFamily="-84" charset="-128"/>
              </a:rPr>
              <a:t>6. Energy and matter: flows, cycles, and conservation</a:t>
            </a:r>
          </a:p>
          <a:p>
            <a:pPr>
              <a:spcBef>
                <a:spcPct val="0"/>
              </a:spcBef>
              <a:buFont typeface="Calibri" panose="020F0502020204030204" pitchFamily="34" charset="0"/>
              <a:buNone/>
            </a:pPr>
            <a:r>
              <a:rPr lang="en-US" altLang="en-US" sz="2400">
                <a:latin typeface="Arial" panose="020B0604020202020204" pitchFamily="34" charset="0"/>
                <a:ea typeface="ヒラギノ角ゴ Pro W3" pitchFamily="-84" charset="-128"/>
              </a:rPr>
              <a:t>7. Structure and function</a:t>
            </a:r>
          </a:p>
        </p:txBody>
      </p:sp>
      <p:sp>
        <p:nvSpPr>
          <p:cNvPr id="174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79FFCC6-DB54-43AF-9A6B-927B7D639101}" type="slidenum">
              <a:rPr lang="en-US" altLang="en-US" sz="1200" smtClean="0">
                <a:solidFill>
                  <a:prstClr val="black"/>
                </a:solidFill>
                <a:latin typeface="Calibri" panose="020F0502020204030204" pitchFamily="34" charset="0"/>
                <a:ea typeface="ヒラギノ角ゴ Pro W3" pitchFamily="-84" charset="-128"/>
                <a:cs typeface="+mn-cs"/>
              </a:rPr>
              <a:pPr algn="r" eaLnBrk="1" hangingPunct="1"/>
              <a:t>31</a:t>
            </a:fld>
            <a:endParaRPr lang="en-US" altLang="en-US" sz="1200">
              <a:solidFill>
                <a:prstClr val="black"/>
              </a:solidFill>
              <a:latin typeface="Calibri" panose="020F0502020204030204" pitchFamily="34" charset="0"/>
              <a:ea typeface="ヒラギノ角ゴ Pro W3" pitchFamily="-84" charset="-128"/>
              <a:cs typeface="+mn-cs"/>
            </a:endParaRPr>
          </a:p>
        </p:txBody>
      </p:sp>
    </p:spTree>
    <p:extLst>
      <p:ext uri="{BB962C8B-B14F-4D97-AF65-F5344CB8AC3E}">
        <p14:creationId xmlns:p14="http://schemas.microsoft.com/office/powerpoint/2010/main" val="1687737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400">
                <a:latin typeface="Arial" panose="020B0604020202020204" pitchFamily="34" charset="0"/>
                <a:ea typeface="ヒラギノ角ゴ Pro W3" pitchFamily="-84" charset="-128"/>
              </a:rPr>
              <a:t>Explain that biology can be studied in many different settings, focusing on various specific areas. </a:t>
            </a:r>
          </a:p>
          <a:p>
            <a:pPr>
              <a:spcBef>
                <a:spcPct val="0"/>
              </a:spcBef>
            </a:pPr>
            <a:r>
              <a:rPr lang="en-US" altLang="en-US" sz="2400">
                <a:latin typeface="Arial" panose="020B0604020202020204" pitchFamily="34" charset="0"/>
                <a:ea typeface="ヒラギノ角ゴ Pro W3" pitchFamily="-84" charset="-128"/>
              </a:rPr>
              <a:t>Click to reveal and discuss the following examples of biologists (point out that these are just a few examples of what biologists do).</a:t>
            </a:r>
          </a:p>
          <a:p>
            <a:pPr>
              <a:spcBef>
                <a:spcPct val="0"/>
              </a:spcBef>
            </a:pPr>
            <a:endParaRPr lang="en-US" altLang="en-US" sz="2400">
              <a:latin typeface="Arial" panose="020B0604020202020204" pitchFamily="34" charset="0"/>
              <a:ea typeface="ヒラギノ角ゴ Pro W3" pitchFamily="-84" charset="-128"/>
            </a:endParaRPr>
          </a:p>
          <a:p>
            <a:pPr>
              <a:spcBef>
                <a:spcPct val="0"/>
              </a:spcBef>
              <a:buFontTx/>
              <a:buChar char="•"/>
            </a:pPr>
            <a:r>
              <a:rPr lang="en-US" altLang="en-US" sz="2400">
                <a:latin typeface="Arial" panose="020B0604020202020204" pitchFamily="34" charset="0"/>
                <a:ea typeface="ヒラギノ角ゴ Pro W3" pitchFamily="-84" charset="-128"/>
              </a:rPr>
              <a:t>Global ecology</a:t>
            </a:r>
          </a:p>
          <a:p>
            <a:pPr>
              <a:spcBef>
                <a:spcPct val="0"/>
              </a:spcBef>
              <a:buFontTx/>
              <a:buChar char="•"/>
            </a:pPr>
            <a:r>
              <a:rPr lang="en-US" altLang="en-US" sz="2400">
                <a:latin typeface="Arial" panose="020B0604020202020204" pitchFamily="34" charset="0"/>
                <a:ea typeface="ヒラギノ角ゴ Pro W3" pitchFamily="-84" charset="-128"/>
              </a:rPr>
              <a:t>Biotechnology</a:t>
            </a:r>
          </a:p>
          <a:p>
            <a:pPr>
              <a:spcBef>
                <a:spcPct val="0"/>
              </a:spcBef>
              <a:buFontTx/>
              <a:buChar char="•"/>
            </a:pPr>
            <a:r>
              <a:rPr lang="en-US" altLang="en-US" sz="2400">
                <a:latin typeface="Arial" panose="020B0604020202020204" pitchFamily="34" charset="0"/>
                <a:ea typeface="ヒラギノ角ゴ Pro W3" pitchFamily="-84" charset="-128"/>
              </a:rPr>
              <a:t>Entomology: ecology and evolution of infectious diseases</a:t>
            </a:r>
          </a:p>
          <a:p>
            <a:pPr>
              <a:spcBef>
                <a:spcPct val="0"/>
              </a:spcBef>
              <a:buFontTx/>
              <a:buChar char="•"/>
            </a:pPr>
            <a:r>
              <a:rPr lang="en-US" altLang="en-US" sz="2400">
                <a:latin typeface="Arial" panose="020B0604020202020204" pitchFamily="34" charset="0"/>
                <a:ea typeface="ヒラギノ角ゴ Pro W3" pitchFamily="-84" charset="-128"/>
              </a:rPr>
              <a:t>Molecular biology: genomics and molecular biology </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As you discuss these examples of biologists, encourage students</a:t>
            </a:r>
            <a:r>
              <a:rPr lang="ja-JP" altLang="en-US" sz="2400">
                <a:latin typeface="Arial" panose="020B0604020202020204" pitchFamily="34" charset="0"/>
                <a:ea typeface="ヒラギノ角ゴ Pro W3" pitchFamily="-84" charset="-128"/>
              </a:rPr>
              <a:t>’</a:t>
            </a:r>
            <a:r>
              <a:rPr lang="en-US" altLang="ja-JP" sz="2400">
                <a:latin typeface="Arial" panose="020B0604020202020204" pitchFamily="34" charset="0"/>
                <a:ea typeface="ヒラギノ角ゴ Pro W3" pitchFamily="-84" charset="-128"/>
              </a:rPr>
              <a:t> exploration of careers in biology or science in general. Challenge them to think beyond the stereotype of scientists in white coats working in a laboratory setting.</a:t>
            </a:r>
          </a:p>
          <a:p>
            <a:pPr>
              <a:spcBef>
                <a:spcPct val="0"/>
              </a:spcBef>
              <a:buFontTx/>
              <a:buChar char="•"/>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Point out that some fields of biology described on these pages, such as genomics and molecular biology, did not exist until relatively recently. The development of new technology was instrumental in their creation. </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Other fields of biology described here, such as paleontology, have existed for many years, although they have been changed dramatically by new technology. </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Ask: What are some ways that scientists in the fields of biology described on these pages use technology?</a:t>
            </a:r>
          </a:p>
          <a:p>
            <a:pPr>
              <a:spcBef>
                <a:spcPct val="0"/>
              </a:spcBef>
            </a:pPr>
            <a:r>
              <a:rPr lang="en-US" altLang="en-US" sz="2400">
                <a:latin typeface="Arial" panose="020B0604020202020204" pitchFamily="34" charset="0"/>
                <a:ea typeface="ヒラギノ角ゴ Pro W3" pitchFamily="-84" charset="-128"/>
              </a:rPr>
              <a:t>Possible answers: Molecular biologists use computers to analyze DNA sequences. Global ecologists use satellites to gather data.</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Then, have students consider how the fields of biology described here are interconnected.</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Ask: How could a wildlife biologist use information generated by a molecular biologist? </a:t>
            </a:r>
          </a:p>
          <a:p>
            <a:pPr>
              <a:spcBef>
                <a:spcPct val="0"/>
              </a:spcBef>
            </a:pPr>
            <a:r>
              <a:rPr lang="en-US" altLang="en-US" sz="2400">
                <a:latin typeface="Arial" panose="020B0604020202020204" pitchFamily="34" charset="0"/>
                <a:ea typeface="ヒラギノ角ゴ Pro W3" pitchFamily="-84" charset="-128"/>
              </a:rPr>
              <a:t>Possible answer: A wildlife biologist could use information generated by a molecular biologist to find out if two species that appear similar are genetically related.</a:t>
            </a:r>
          </a:p>
          <a:p>
            <a:pPr>
              <a:spcBef>
                <a:spcPct val="0"/>
              </a:spcBef>
            </a:pPr>
            <a:endParaRPr lang="en-US" altLang="en-US" sz="2400">
              <a:latin typeface="Arial" panose="020B0604020202020204" pitchFamily="34" charset="0"/>
              <a:ea typeface="ヒラギノ角ゴ Pro W3" pitchFamily="-84" charset="-128"/>
            </a:endParaRPr>
          </a:p>
          <a:p>
            <a:pPr>
              <a:spcBef>
                <a:spcPct val="0"/>
              </a:spcBef>
            </a:pPr>
            <a:r>
              <a:rPr lang="en-US" altLang="en-US" sz="2400">
                <a:latin typeface="Arial" panose="020B0604020202020204" pitchFamily="34" charset="0"/>
                <a:ea typeface="ヒラギノ角ゴ Pro W3" pitchFamily="-84" charset="-128"/>
              </a:rPr>
              <a:t>At the end of the lesson, you may wish to invite a school guidance counselor to speak to the class about careers in science. Encourage students to prepare questions for the guidance counselor about science careers and the required educational preparation for those careers.</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6915D1-96FA-4E3D-A2A0-733968FB86A9}" type="slidenum">
              <a:rPr lang="en-US" altLang="en-US" sz="1200">
                <a:solidFill>
                  <a:prstClr val="black"/>
                </a:solidFill>
                <a:latin typeface="Calibri" panose="020F0502020204030204" pitchFamily="34" charset="0"/>
                <a:ea typeface="ヒラギノ角ゴ Pro W3" pitchFamily="-84" charset="-128"/>
              </a:rPr>
              <a:pPr/>
              <a:t>32</a:t>
            </a:fld>
            <a:endParaRPr lang="en-US" altLang="en-US" sz="1200">
              <a:solidFill>
                <a:prstClr val="black"/>
              </a:solidFill>
              <a:latin typeface="Calibri" panose="020F0502020204030204" pitchFamily="34" charset="0"/>
              <a:ea typeface="ヒラギノ角ゴ Pro W3" pitchFamily="-84" charset="-128"/>
            </a:endParaRPr>
          </a:p>
        </p:txBody>
      </p:sp>
    </p:spTree>
    <p:extLst>
      <p:ext uri="{BB962C8B-B14F-4D97-AF65-F5344CB8AC3E}">
        <p14:creationId xmlns:p14="http://schemas.microsoft.com/office/powerpoint/2010/main" val="2998211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D9FA0981-A774-47DC-9DA8-D3EFCF719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31A070-2A67-4296-B909-118438374B9A}" type="slidenum">
              <a:rPr lang="en-US" altLang="en-US" smtClean="0"/>
              <a:pPr>
                <a:spcBef>
                  <a:spcPct val="0"/>
                </a:spcBef>
              </a:pPr>
              <a:t>33</a:t>
            </a:fld>
            <a:endParaRPr lang="en-US" altLang="en-US"/>
          </a:p>
        </p:txBody>
      </p:sp>
      <p:sp>
        <p:nvSpPr>
          <p:cNvPr id="51203" name="Rectangle 2">
            <a:extLst>
              <a:ext uri="{FF2B5EF4-FFF2-40B4-BE49-F238E27FC236}">
                <a16:creationId xmlns:a16="http://schemas.microsoft.com/office/drawing/2014/main" id="{1DACF6CB-FA93-491A-BE2D-5EEFFCCFC45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DCA2BC1B-EF22-4377-B9EC-F1FCDDB8F1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45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3AB021C1-F586-4A31-8F63-1FEDC7B7E1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504CD81-5F0E-434F-93FD-B13C2F1A47A7}" type="slidenum">
              <a:rPr lang="en-US" altLang="en-US" smtClean="0"/>
              <a:pPr>
                <a:spcBef>
                  <a:spcPct val="0"/>
                </a:spcBef>
              </a:pPr>
              <a:t>34</a:t>
            </a:fld>
            <a:endParaRPr lang="en-US" altLang="en-US"/>
          </a:p>
        </p:txBody>
      </p:sp>
      <p:sp>
        <p:nvSpPr>
          <p:cNvPr id="53251" name="Rectangle 2">
            <a:extLst>
              <a:ext uri="{FF2B5EF4-FFF2-40B4-BE49-F238E27FC236}">
                <a16:creationId xmlns:a16="http://schemas.microsoft.com/office/drawing/2014/main" id="{78AC5AF0-B3BC-42E0-B975-A4267EF9A46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3E5867F6-9B66-4329-AA28-1BBCD0A18A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636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400" dirty="0">
                <a:latin typeface="Arial" panose="020B0604020202020204" pitchFamily="34" charset="0"/>
                <a:ea typeface="ヒラギノ角ゴ Pro W3" pitchFamily="-84" charset="-128"/>
              </a:rPr>
              <a:t>Ask: How important is accurate measurement in science?  </a:t>
            </a:r>
          </a:p>
          <a:p>
            <a:pPr>
              <a:spcBef>
                <a:spcPct val="0"/>
              </a:spcBef>
            </a:pPr>
            <a:r>
              <a:rPr lang="en-US" altLang="en-US" sz="2400" dirty="0">
                <a:latin typeface="Arial" panose="020B0604020202020204" pitchFamily="34" charset="0"/>
                <a:ea typeface="ヒラギノ角ゴ Pro W3" pitchFamily="-84" charset="-128"/>
              </a:rPr>
              <a:t>Answer: Extremely! Even the slightest errors in measurement decrease the ability for scientific information to be accurate and reliable. </a:t>
            </a:r>
          </a:p>
          <a:p>
            <a:pPr>
              <a:spcBef>
                <a:spcPct val="0"/>
              </a:spcBef>
            </a:pPr>
            <a:endParaRPr lang="en-US" altLang="en-US" sz="2400" dirty="0">
              <a:latin typeface="Arial" panose="020B0604020202020204" pitchFamily="34" charset="0"/>
              <a:ea typeface="ヒラギノ角ゴ Pro W3" pitchFamily="-84" charset="-128"/>
            </a:endParaRPr>
          </a:p>
          <a:p>
            <a:pPr>
              <a:spcBef>
                <a:spcPct val="0"/>
              </a:spcBef>
            </a:pPr>
            <a:r>
              <a:rPr lang="en-US" altLang="en-US" sz="2400" dirty="0">
                <a:latin typeface="Arial" panose="020B0604020202020204" pitchFamily="34" charset="0"/>
                <a:ea typeface="ヒラギノ角ゴ Pro W3" pitchFamily="-84" charset="-128"/>
              </a:rPr>
              <a:t>Tell students that using the metric system often involves conversions between metric units, which are all factors of 10. </a:t>
            </a:r>
          </a:p>
          <a:p>
            <a:pPr>
              <a:spcBef>
                <a:spcPct val="0"/>
              </a:spcBef>
            </a:pPr>
            <a:r>
              <a:rPr lang="en-US" altLang="en-US" sz="2400" dirty="0">
                <a:latin typeface="Arial" panose="020B0604020202020204" pitchFamily="34" charset="0"/>
                <a:ea typeface="ヒラギノ角ゴ Pro W3" pitchFamily="-84" charset="-128"/>
              </a:rPr>
              <a:t>For example, a measurement made in centimeters might need to be expressed in meters. </a:t>
            </a:r>
          </a:p>
          <a:p>
            <a:pPr>
              <a:spcBef>
                <a:spcPct val="0"/>
              </a:spcBef>
            </a:pPr>
            <a:endParaRPr lang="en-US" altLang="en-US" sz="2400" dirty="0">
              <a:latin typeface="Arial" panose="020B0604020202020204" pitchFamily="34" charset="0"/>
              <a:ea typeface="ヒラギノ角ゴ Pro W3" pitchFamily="-84" charset="-128"/>
            </a:endParaRPr>
          </a:p>
          <a:p>
            <a:pPr>
              <a:spcBef>
                <a:spcPct val="0"/>
              </a:spcBef>
            </a:pPr>
            <a:r>
              <a:rPr lang="en-US" altLang="en-US" sz="2400" dirty="0">
                <a:latin typeface="Arial" panose="020B0604020202020204" pitchFamily="34" charset="0"/>
                <a:ea typeface="ヒラギノ角ゴ Pro W3" pitchFamily="-84" charset="-128"/>
              </a:rPr>
              <a:t>Reinforce students</a:t>
            </a:r>
            <a:r>
              <a:rPr lang="ja-JP" altLang="en-US" sz="2400" dirty="0">
                <a:latin typeface="Arial" panose="020B0604020202020204" pitchFamily="34" charset="0"/>
                <a:ea typeface="ヒラギノ角ゴ Pro W3" pitchFamily="-84" charset="-128"/>
              </a:rPr>
              <a:t>’</a:t>
            </a:r>
            <a:r>
              <a:rPr lang="en-US" altLang="ja-JP" sz="2400" dirty="0">
                <a:latin typeface="Arial" panose="020B0604020202020204" pitchFamily="34" charset="0"/>
                <a:ea typeface="ヒラギノ角ゴ Pro W3" pitchFamily="-84" charset="-128"/>
              </a:rPr>
              <a:t> ability to convert between units.</a:t>
            </a:r>
          </a:p>
          <a:p>
            <a:pPr>
              <a:spcBef>
                <a:spcPct val="0"/>
              </a:spcBef>
            </a:pPr>
            <a:endParaRPr lang="en-US" altLang="en-US" sz="2400" dirty="0">
              <a:latin typeface="Arial" panose="020B0604020202020204" pitchFamily="34" charset="0"/>
              <a:ea typeface="ヒラギノ角ゴ Pro W3" pitchFamily="-84" charset="-128"/>
            </a:endParaRPr>
          </a:p>
          <a:p>
            <a:pPr>
              <a:spcBef>
                <a:spcPct val="0"/>
              </a:spcBef>
            </a:pPr>
            <a:r>
              <a:rPr lang="en-US" altLang="en-US" sz="2400" dirty="0">
                <a:latin typeface="Arial" panose="020B0604020202020204" pitchFamily="34" charset="0"/>
                <a:ea typeface="ヒラギノ角ゴ Pro W3" pitchFamily="-84" charset="-128"/>
              </a:rPr>
              <a:t>Click to reveal a set of problems.</a:t>
            </a:r>
          </a:p>
          <a:p>
            <a:pPr>
              <a:spcBef>
                <a:spcPct val="0"/>
              </a:spcBef>
            </a:pPr>
            <a:r>
              <a:rPr lang="en-US" altLang="en-US" sz="2400" dirty="0">
                <a:latin typeface="Arial" panose="020B0604020202020204" pitchFamily="34" charset="0"/>
                <a:ea typeface="ヒラギノ角ゴ Pro W3" pitchFamily="-84" charset="-128"/>
              </a:rPr>
              <a:t> Ask volunteers to calculate the answers.</a:t>
            </a:r>
          </a:p>
          <a:p>
            <a:pPr>
              <a:spcBef>
                <a:spcPct val="0"/>
              </a:spcBef>
            </a:pPr>
            <a:r>
              <a:rPr lang="en-US" altLang="en-US" sz="2400" dirty="0">
                <a:latin typeface="Arial" panose="020B0604020202020204" pitchFamily="34" charset="0"/>
                <a:ea typeface="ヒラギノ角ゴ Pro W3" pitchFamily="-84" charset="-128"/>
              </a:rPr>
              <a:t>Click again to reveal each answer.</a:t>
            </a:r>
          </a:p>
          <a:p>
            <a:pPr>
              <a:spcBef>
                <a:spcPct val="0"/>
              </a:spcBef>
            </a:pPr>
            <a:endParaRPr lang="en-US" altLang="en-US" sz="2400" dirty="0">
              <a:latin typeface="Arial" panose="020B0604020202020204" pitchFamily="34" charset="0"/>
              <a:ea typeface="ヒラギノ角ゴ Pro W3" pitchFamily="-84" charset="-128"/>
            </a:endParaRPr>
          </a:p>
          <a:p>
            <a:pPr>
              <a:spcBef>
                <a:spcPct val="0"/>
              </a:spcBef>
            </a:pPr>
            <a:r>
              <a:rPr lang="en-US" altLang="en-US" sz="2400" dirty="0">
                <a:latin typeface="Arial" panose="020B0604020202020204" pitchFamily="34" charset="0"/>
                <a:ea typeface="ヒラギノ角ゴ Pro W3" pitchFamily="-84" charset="-128"/>
              </a:rPr>
              <a:t>• 0.45 liter = ? milliliters (450)</a:t>
            </a:r>
          </a:p>
          <a:p>
            <a:pPr>
              <a:spcBef>
                <a:spcPct val="0"/>
              </a:spcBef>
            </a:pPr>
            <a:r>
              <a:rPr lang="en-US" altLang="en-US" sz="2400" dirty="0">
                <a:latin typeface="Arial" panose="020B0604020202020204" pitchFamily="34" charset="0"/>
                <a:ea typeface="ヒラギノ角ゴ Pro W3" pitchFamily="-84" charset="-128"/>
              </a:rPr>
              <a:t>• 1 kilometer = ? meters (1000)</a:t>
            </a:r>
          </a:p>
          <a:p>
            <a:pPr>
              <a:spcBef>
                <a:spcPct val="0"/>
              </a:spcBef>
            </a:pPr>
            <a:r>
              <a:rPr lang="en-US" altLang="en-US" sz="2400" dirty="0">
                <a:latin typeface="Arial" panose="020B0604020202020204" pitchFamily="34" charset="0"/>
                <a:ea typeface="ヒラギノ角ゴ Pro W3" pitchFamily="-84" charset="-128"/>
              </a:rPr>
              <a:t>• 5000 milligrams= ? grams (5)</a:t>
            </a:r>
          </a:p>
          <a:p>
            <a:pPr>
              <a:spcBef>
                <a:spcPct val="0"/>
              </a:spcBef>
            </a:pPr>
            <a:r>
              <a:rPr lang="en-US" altLang="en-US" sz="2400" dirty="0">
                <a:latin typeface="Arial" panose="020B0604020202020204" pitchFamily="34" charset="0"/>
                <a:ea typeface="ヒラギノ角ゴ Pro W3" pitchFamily="-84" charset="-128"/>
              </a:rPr>
              <a:t>• 0.017 grams = ? milligrams (17)</a:t>
            </a:r>
          </a:p>
          <a:p>
            <a:pPr>
              <a:spcBef>
                <a:spcPct val="0"/>
              </a:spcBef>
            </a:pPr>
            <a:r>
              <a:rPr lang="en-US" altLang="en-US" sz="2400" dirty="0">
                <a:latin typeface="Arial" panose="020B0604020202020204" pitchFamily="34" charset="0"/>
                <a:ea typeface="ヒラギノ角ゴ Pro W3" pitchFamily="-84" charset="-128"/>
              </a:rPr>
              <a:t>• 130 meters = ? kilometers (0.13)</a:t>
            </a:r>
          </a:p>
          <a:p>
            <a:pPr>
              <a:spcBef>
                <a:spcPct val="0"/>
              </a:spcBef>
            </a:pPr>
            <a:r>
              <a:rPr lang="en-US" altLang="en-US" sz="2400" dirty="0">
                <a:latin typeface="Arial" panose="020B0604020202020204" pitchFamily="34" charset="0"/>
                <a:ea typeface="ヒラギノ角ゴ Pro W3" pitchFamily="-84" charset="-128"/>
              </a:rPr>
              <a:t>• 2500 milliliters = ? liters (2.5)</a:t>
            </a:r>
          </a:p>
          <a:p>
            <a:pPr>
              <a:spcBef>
                <a:spcPct val="0"/>
              </a:spcBef>
            </a:pPr>
            <a:endParaRPr lang="en-US" altLang="en-US" sz="2400" dirty="0">
              <a:latin typeface="Arial" panose="020B0604020202020204" pitchFamily="34" charset="0"/>
              <a:ea typeface="ヒラギノ角ゴ Pro W3" pitchFamily="-84"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8DC2A7-C8BA-4A28-89E5-6A171584788E}" type="slidenum">
              <a:rPr lang="en-US" altLang="en-US" sz="1200">
                <a:solidFill>
                  <a:prstClr val="black"/>
                </a:solidFill>
                <a:latin typeface="Calibri" panose="020F0502020204030204" pitchFamily="34" charset="0"/>
                <a:ea typeface="ヒラギノ角ゴ Pro W3" pitchFamily="-84" charset="-128"/>
              </a:rPr>
              <a:pPr/>
              <a:t>36</a:t>
            </a:fld>
            <a:endParaRPr lang="en-US" altLang="en-US" sz="1200">
              <a:solidFill>
                <a:prstClr val="black"/>
              </a:solidFill>
              <a:latin typeface="Calibri" panose="020F0502020204030204" pitchFamily="34" charset="0"/>
              <a:ea typeface="ヒラギノ角ゴ Pro W3" pitchFamily="-84" charset="-128"/>
            </a:endParaRPr>
          </a:p>
        </p:txBody>
      </p:sp>
    </p:spTree>
    <p:extLst>
      <p:ext uri="{BB962C8B-B14F-4D97-AF65-F5344CB8AC3E}">
        <p14:creationId xmlns:p14="http://schemas.microsoft.com/office/powerpoint/2010/main" val="210341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61BAEC9-6C8C-417F-B801-40B704BE33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1B9D2B-33E2-4027-8A8E-4937A9349AD0}" type="slidenum">
              <a:rPr lang="en-US" altLang="en-US" smtClean="0"/>
              <a:pPr>
                <a:spcBef>
                  <a:spcPct val="0"/>
                </a:spcBef>
              </a:pPr>
              <a:t>5</a:t>
            </a:fld>
            <a:endParaRPr lang="en-US" altLang="en-US"/>
          </a:p>
        </p:txBody>
      </p:sp>
      <p:sp>
        <p:nvSpPr>
          <p:cNvPr id="21507" name="Rectangle 2">
            <a:extLst>
              <a:ext uri="{FF2B5EF4-FFF2-40B4-BE49-F238E27FC236}">
                <a16:creationId xmlns:a16="http://schemas.microsoft.com/office/drawing/2014/main" id="{13FA52F4-A865-4871-AE85-92DF8889D0D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969F37C8-3156-4F0D-9B1A-14185AB92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78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9CDEDCE-F812-4727-BDA6-A0DB79126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78EC13-7568-4308-95DC-4E54D9E96849}" type="slidenum">
              <a:rPr lang="en-US" altLang="en-US" smtClean="0"/>
              <a:pPr>
                <a:spcBef>
                  <a:spcPct val="0"/>
                </a:spcBef>
              </a:pPr>
              <a:t>6</a:t>
            </a:fld>
            <a:endParaRPr lang="en-US" altLang="en-US"/>
          </a:p>
        </p:txBody>
      </p:sp>
      <p:sp>
        <p:nvSpPr>
          <p:cNvPr id="13315" name="Rectangle 2">
            <a:extLst>
              <a:ext uri="{FF2B5EF4-FFF2-40B4-BE49-F238E27FC236}">
                <a16:creationId xmlns:a16="http://schemas.microsoft.com/office/drawing/2014/main" id="{A883133B-F80E-4118-ACE7-22EACCB7EA3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B42D498-50CE-4D16-8514-3D58F33664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60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08930F2-E21B-4FDF-8138-59E04DAAD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548CFD0-1210-49E3-BCB5-9073D0362F5A}" type="slidenum">
              <a:rPr lang="en-US" altLang="en-US" smtClean="0"/>
              <a:pPr>
                <a:spcBef>
                  <a:spcPct val="0"/>
                </a:spcBef>
              </a:pPr>
              <a:t>9</a:t>
            </a:fld>
            <a:endParaRPr lang="en-US" altLang="en-US"/>
          </a:p>
        </p:txBody>
      </p:sp>
      <p:sp>
        <p:nvSpPr>
          <p:cNvPr id="17411" name="Rectangle 2">
            <a:extLst>
              <a:ext uri="{FF2B5EF4-FFF2-40B4-BE49-F238E27FC236}">
                <a16:creationId xmlns:a16="http://schemas.microsoft.com/office/drawing/2014/main" id="{E139FDFC-C164-4035-B133-09D9E9BD247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F7E1C3A-C609-45FE-A149-A90CB912AA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67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6F5C1A5-4A59-4D61-8004-772D2E6ADB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974196-929A-4B14-AF4D-7CBCFB5DD9BF}" type="slidenum">
              <a:rPr lang="en-US" altLang="en-US" smtClean="0"/>
              <a:pPr>
                <a:spcBef>
                  <a:spcPct val="0"/>
                </a:spcBef>
              </a:pPr>
              <a:t>11</a:t>
            </a:fld>
            <a:endParaRPr lang="en-US" altLang="en-US"/>
          </a:p>
        </p:txBody>
      </p:sp>
      <p:sp>
        <p:nvSpPr>
          <p:cNvPr id="23555" name="Rectangle 2">
            <a:extLst>
              <a:ext uri="{FF2B5EF4-FFF2-40B4-BE49-F238E27FC236}">
                <a16:creationId xmlns:a16="http://schemas.microsoft.com/office/drawing/2014/main" id="{91C8FD86-9B28-438D-A2AF-A51295AA2EB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81FA667-D13A-482A-92B2-EC6AAD677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5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D8B9897-6A17-4183-983A-AEBC5D2BB2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4A40D8C-D73E-42D2-B99E-82980AA33DD4}" type="slidenum">
              <a:rPr lang="en-US" altLang="en-US" smtClean="0"/>
              <a:pPr>
                <a:spcBef>
                  <a:spcPct val="0"/>
                </a:spcBef>
              </a:pPr>
              <a:t>12</a:t>
            </a:fld>
            <a:endParaRPr lang="en-US" altLang="en-US"/>
          </a:p>
        </p:txBody>
      </p:sp>
      <p:sp>
        <p:nvSpPr>
          <p:cNvPr id="25603" name="Rectangle 2">
            <a:extLst>
              <a:ext uri="{FF2B5EF4-FFF2-40B4-BE49-F238E27FC236}">
                <a16:creationId xmlns:a16="http://schemas.microsoft.com/office/drawing/2014/main" id="{F527C423-D663-4F80-8CF0-23E2EAAB75A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C9C8E56-B0AB-4C35-8E6B-DA851B5B40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26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CFB8F2C-A1B0-4D14-A107-8F632673A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67AE81-5FC5-4EE4-94A6-8120A924B432}" type="slidenum">
              <a:rPr lang="en-US" altLang="en-US" smtClean="0"/>
              <a:pPr>
                <a:spcBef>
                  <a:spcPct val="0"/>
                </a:spcBef>
              </a:pPr>
              <a:t>13</a:t>
            </a:fld>
            <a:endParaRPr lang="en-US" altLang="en-US"/>
          </a:p>
        </p:txBody>
      </p:sp>
      <p:sp>
        <p:nvSpPr>
          <p:cNvPr id="28675" name="Rectangle 2">
            <a:extLst>
              <a:ext uri="{FF2B5EF4-FFF2-40B4-BE49-F238E27FC236}">
                <a16:creationId xmlns:a16="http://schemas.microsoft.com/office/drawing/2014/main" id="{EBE9C740-804F-4286-8AAD-66C89603E476}"/>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B123B63-77DF-4E5C-A857-2F683D5BD7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88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1A90D6B-94DA-4027-85FA-4D8980B108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7A622E-79A8-4B09-B19F-11CF9FDD7BD1}" type="slidenum">
              <a:rPr lang="en-US" altLang="en-US" smtClean="0"/>
              <a:pPr>
                <a:spcBef>
                  <a:spcPct val="0"/>
                </a:spcBef>
              </a:pPr>
              <a:t>14</a:t>
            </a:fld>
            <a:endParaRPr lang="en-US" altLang="en-US"/>
          </a:p>
        </p:txBody>
      </p:sp>
      <p:sp>
        <p:nvSpPr>
          <p:cNvPr id="30723" name="Rectangle 2">
            <a:extLst>
              <a:ext uri="{FF2B5EF4-FFF2-40B4-BE49-F238E27FC236}">
                <a16:creationId xmlns:a16="http://schemas.microsoft.com/office/drawing/2014/main" id="{45FC4E8F-4955-4615-9DAC-50057747F04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F4EBB4D-13E5-48C1-891D-D41D139E64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8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B2048FB-5022-4784-A6BB-812396640E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22D74C-17AB-4FA6-AB9C-49713137D7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02658D-B6ED-4C19-A8F7-2FAF6FFF1326}"/>
              </a:ext>
            </a:extLst>
          </p:cNvPr>
          <p:cNvSpPr>
            <a:spLocks noGrp="1" noChangeArrowheads="1"/>
          </p:cNvSpPr>
          <p:nvPr>
            <p:ph type="sldNum" sz="quarter" idx="12"/>
          </p:nvPr>
        </p:nvSpPr>
        <p:spPr>
          <a:ln/>
        </p:spPr>
        <p:txBody>
          <a:bodyPr/>
          <a:lstStyle>
            <a:lvl1pPr>
              <a:defRPr/>
            </a:lvl1pPr>
          </a:lstStyle>
          <a:p>
            <a:pPr>
              <a:defRPr/>
            </a:pPr>
            <a:fld id="{622E2A42-89D0-4AFF-A925-31C4ACEF985F}" type="slidenum">
              <a:rPr lang="en-US" altLang="en-US"/>
              <a:pPr>
                <a:defRPr/>
              </a:pPr>
              <a:t>‹#›</a:t>
            </a:fld>
            <a:endParaRPr lang="en-US" altLang="en-US"/>
          </a:p>
        </p:txBody>
      </p:sp>
    </p:spTree>
    <p:extLst>
      <p:ext uri="{BB962C8B-B14F-4D97-AF65-F5344CB8AC3E}">
        <p14:creationId xmlns:p14="http://schemas.microsoft.com/office/powerpoint/2010/main" val="359388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345CCD-28C2-49E0-A9DC-06E9F2BCF0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C8B683-3D25-4E44-BBB8-4DD4C3AAE0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6C338C-C152-49B9-829E-B0AA199AEECB}"/>
              </a:ext>
            </a:extLst>
          </p:cNvPr>
          <p:cNvSpPr>
            <a:spLocks noGrp="1" noChangeArrowheads="1"/>
          </p:cNvSpPr>
          <p:nvPr>
            <p:ph type="sldNum" sz="quarter" idx="12"/>
          </p:nvPr>
        </p:nvSpPr>
        <p:spPr>
          <a:ln/>
        </p:spPr>
        <p:txBody>
          <a:bodyPr/>
          <a:lstStyle>
            <a:lvl1pPr>
              <a:defRPr/>
            </a:lvl1pPr>
          </a:lstStyle>
          <a:p>
            <a:pPr>
              <a:defRPr/>
            </a:pPr>
            <a:fld id="{313A3493-1B80-41F8-A3D5-7BF0E1468640}" type="slidenum">
              <a:rPr lang="en-US" altLang="en-US"/>
              <a:pPr>
                <a:defRPr/>
              </a:pPr>
              <a:t>‹#›</a:t>
            </a:fld>
            <a:endParaRPr lang="en-US" altLang="en-US"/>
          </a:p>
        </p:txBody>
      </p:sp>
    </p:spTree>
    <p:extLst>
      <p:ext uri="{BB962C8B-B14F-4D97-AF65-F5344CB8AC3E}">
        <p14:creationId xmlns:p14="http://schemas.microsoft.com/office/powerpoint/2010/main" val="409474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20045C-B022-4190-A653-5B369C6F3E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86FA66-4755-4615-A37B-4F37874560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BCAD68-D5CB-48DA-8D8B-4218B7046CF5}"/>
              </a:ext>
            </a:extLst>
          </p:cNvPr>
          <p:cNvSpPr>
            <a:spLocks noGrp="1" noChangeArrowheads="1"/>
          </p:cNvSpPr>
          <p:nvPr>
            <p:ph type="sldNum" sz="quarter" idx="12"/>
          </p:nvPr>
        </p:nvSpPr>
        <p:spPr>
          <a:ln/>
        </p:spPr>
        <p:txBody>
          <a:bodyPr/>
          <a:lstStyle>
            <a:lvl1pPr>
              <a:defRPr/>
            </a:lvl1pPr>
          </a:lstStyle>
          <a:p>
            <a:pPr>
              <a:defRPr/>
            </a:pPr>
            <a:fld id="{BCF6C5D3-B6AA-45FC-9510-A6A0BC84FA97}" type="slidenum">
              <a:rPr lang="en-US" altLang="en-US"/>
              <a:pPr>
                <a:defRPr/>
              </a:pPr>
              <a:t>‹#›</a:t>
            </a:fld>
            <a:endParaRPr lang="en-US" altLang="en-US"/>
          </a:p>
        </p:txBody>
      </p:sp>
    </p:spTree>
    <p:extLst>
      <p:ext uri="{BB962C8B-B14F-4D97-AF65-F5344CB8AC3E}">
        <p14:creationId xmlns:p14="http://schemas.microsoft.com/office/powerpoint/2010/main" val="88616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F24496A-1B70-4CD7-9C2B-29CCDF18E0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D8CF82-D277-41CE-8A4F-4E9BC23332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0D9384-A764-4136-BDC6-C426A2BE5D75}"/>
              </a:ext>
            </a:extLst>
          </p:cNvPr>
          <p:cNvSpPr>
            <a:spLocks noGrp="1" noChangeArrowheads="1"/>
          </p:cNvSpPr>
          <p:nvPr>
            <p:ph type="sldNum" sz="quarter" idx="12"/>
          </p:nvPr>
        </p:nvSpPr>
        <p:spPr>
          <a:ln/>
        </p:spPr>
        <p:txBody>
          <a:bodyPr/>
          <a:lstStyle>
            <a:lvl1pPr>
              <a:defRPr/>
            </a:lvl1pPr>
          </a:lstStyle>
          <a:p>
            <a:pPr>
              <a:defRPr/>
            </a:pPr>
            <a:fld id="{BE05454F-BFB3-4628-BCBE-5FACE0FC33F5}" type="slidenum">
              <a:rPr lang="en-US" altLang="en-US"/>
              <a:pPr>
                <a:defRPr/>
              </a:pPr>
              <a:t>‹#›</a:t>
            </a:fld>
            <a:endParaRPr lang="en-US" altLang="en-US"/>
          </a:p>
        </p:txBody>
      </p:sp>
    </p:spTree>
    <p:extLst>
      <p:ext uri="{BB962C8B-B14F-4D97-AF65-F5344CB8AC3E}">
        <p14:creationId xmlns:p14="http://schemas.microsoft.com/office/powerpoint/2010/main" val="2049490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sson Objectives Pag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0" y="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48640"/>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57200" y="1188720"/>
            <a:ext cx="8229600" cy="5212080"/>
          </a:xfrm>
          <a:prstGeom prst="rect">
            <a:avLst/>
          </a:prstGeom>
        </p:spPr>
        <p:txBody>
          <a:bodyPr lIns="0" tIns="0" rIns="0" bIns="0"/>
          <a:lstStyle>
            <a:lvl1pPr marL="342900" indent="-342900">
              <a:buClr>
                <a:schemeClr val="bg2">
                  <a:lumMod val="65000"/>
                </a:schemeClr>
              </a:buClr>
              <a:buFont typeface="Wingdings" pitchFamily="2" charset="2"/>
              <a:buChar char="§"/>
              <a:defRPr sz="2400">
                <a:solidFill>
                  <a:srgbClr val="000000"/>
                </a:solidFill>
                <a:latin typeface="Arial" pitchFamily="34" charset="0"/>
                <a:cs typeface="Arial" pitchFamily="34" charset="0"/>
              </a:defRPr>
            </a:lvl1pPr>
            <a:lvl2pPr marL="742950" indent="-285750">
              <a:buClr>
                <a:schemeClr val="bg2">
                  <a:lumMod val="65000"/>
                </a:schemeClr>
              </a:buClr>
              <a:buFont typeface="Wingdings" pitchFamily="2" charset="2"/>
              <a:buChar char="§"/>
              <a:defRPr sz="2400">
                <a:solidFill>
                  <a:srgbClr val="000000"/>
                </a:solidFill>
                <a:latin typeface="Arial" pitchFamily="34" charset="0"/>
                <a:cs typeface="Arial" pitchFamily="34" charset="0"/>
              </a:defRPr>
            </a:lvl2pPr>
            <a:lvl3pPr marL="11430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3pPr>
            <a:lvl4pPr marL="16002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4pPr>
            <a:lvl5pPr marL="20574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7093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0" y="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2111375"/>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21113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699500" y="2103438"/>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54900" y="21113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48640"/>
            <a:ext cx="8229600" cy="1188720"/>
          </a:xfrm>
          <a:prstGeom prst="rect">
            <a:avLst/>
          </a:prstGeom>
        </p:spPr>
        <p:txBody>
          <a:bodyPr lIns="0" tIns="0" rIns="0" bIns="0"/>
          <a:lstStyle/>
          <a:p>
            <a:r>
              <a:rPr lang="en-US"/>
              <a:t>Click to edit Master title style</a:t>
            </a:r>
            <a:endParaRPr lang="en-US" dirty="0"/>
          </a:p>
        </p:txBody>
      </p:sp>
    </p:spTree>
    <p:extLst>
      <p:ext uri="{BB962C8B-B14F-4D97-AF65-F5344CB8AC3E}">
        <p14:creationId xmlns:p14="http://schemas.microsoft.com/office/powerpoint/2010/main" val="417888227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sson Objectives Pag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0" y="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48640"/>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57200" y="1188720"/>
            <a:ext cx="8229600" cy="5212080"/>
          </a:xfrm>
          <a:prstGeom prst="rect">
            <a:avLst/>
          </a:prstGeom>
        </p:spPr>
        <p:txBody>
          <a:bodyPr lIns="0" tIns="0" rIns="0" bIns="0"/>
          <a:lstStyle>
            <a:lvl1pPr marL="342900" indent="-342900">
              <a:buClr>
                <a:schemeClr val="bg2">
                  <a:lumMod val="65000"/>
                </a:schemeClr>
              </a:buClr>
              <a:buFont typeface="Wingdings" pitchFamily="2" charset="2"/>
              <a:buChar char="§"/>
              <a:defRPr sz="2400">
                <a:solidFill>
                  <a:srgbClr val="000000"/>
                </a:solidFill>
                <a:latin typeface="Arial" pitchFamily="34" charset="0"/>
                <a:cs typeface="Arial" pitchFamily="34" charset="0"/>
              </a:defRPr>
            </a:lvl1pPr>
            <a:lvl2pPr marL="742950" indent="-285750">
              <a:buClr>
                <a:schemeClr val="bg2">
                  <a:lumMod val="65000"/>
                </a:schemeClr>
              </a:buClr>
              <a:buFont typeface="Wingdings" pitchFamily="2" charset="2"/>
              <a:buChar char="§"/>
              <a:defRPr sz="2400">
                <a:solidFill>
                  <a:srgbClr val="000000"/>
                </a:solidFill>
                <a:latin typeface="Arial" pitchFamily="34" charset="0"/>
                <a:cs typeface="Arial" pitchFamily="34" charset="0"/>
              </a:defRPr>
            </a:lvl2pPr>
            <a:lvl3pPr marL="11430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3pPr>
            <a:lvl4pPr marL="16002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4pPr>
            <a:lvl5pPr marL="20574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833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sson Page with red outlines">
    <p:spTree>
      <p:nvGrpSpPr>
        <p:cNvPr id="1" name=""/>
        <p:cNvGrpSpPr/>
        <p:nvPr/>
      </p:nvGrpSpPr>
      <p:grpSpPr>
        <a:xfrm>
          <a:off x="0" y="0"/>
          <a:ext cx="0" cy="0"/>
          <a:chOff x="0" y="0"/>
          <a:chExt cx="0" cy="0"/>
        </a:xfrm>
      </p:grpSpPr>
      <p:cxnSp>
        <p:nvCxnSpPr>
          <p:cNvPr id="6" name="Straight Connector 5"/>
          <p:cNvCxnSpPr/>
          <p:nvPr/>
        </p:nvCxnSpPr>
        <p:spPr>
          <a:xfrm>
            <a:off x="0" y="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2438" y="301625"/>
            <a:ext cx="8229600" cy="0"/>
          </a:xfrm>
          <a:prstGeom prst="line">
            <a:avLst/>
          </a:prstGeom>
          <a:ln w="25400">
            <a:solidFill>
              <a:srgbClr val="0072BC"/>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457200" y="384048"/>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
        <p:nvSpPr>
          <p:cNvPr id="5" name="Picture Placeholder 5"/>
          <p:cNvSpPr>
            <a:spLocks noGrp="1"/>
          </p:cNvSpPr>
          <p:nvPr>
            <p:ph type="pic" sz="quarter" idx="11"/>
          </p:nvPr>
        </p:nvSpPr>
        <p:spPr>
          <a:xfrm>
            <a:off x="452438" y="4236441"/>
            <a:ext cx="8229600" cy="2432648"/>
          </a:xfrm>
          <a:prstGeom prst="rect">
            <a:avLst/>
          </a:prstGeom>
        </p:spPr>
        <p:txBody>
          <a:bodyPr/>
          <a:lstStyle>
            <a:lvl1pPr marL="0" indent="0">
              <a:buClr>
                <a:schemeClr val="bg2">
                  <a:lumMod val="65000"/>
                </a:schemeClr>
              </a:buClr>
              <a:buFont typeface="Wingdings" pitchFamily="2" charset="2"/>
              <a:buNone/>
              <a:defRPr sz="2400">
                <a:solidFill>
                  <a:srgbClr val="000000"/>
                </a:solidFill>
              </a:defRPr>
            </a:lvl1pPr>
          </a:lstStyle>
          <a:p>
            <a:pPr lvl="0"/>
            <a:r>
              <a:rPr lang="en-US" noProof="0" dirty="0"/>
              <a:t>Click icon to add picture</a:t>
            </a:r>
          </a:p>
        </p:txBody>
      </p:sp>
      <p:sp>
        <p:nvSpPr>
          <p:cNvPr id="7" name="Text Placeholder 9"/>
          <p:cNvSpPr>
            <a:spLocks noGrp="1"/>
          </p:cNvSpPr>
          <p:nvPr>
            <p:ph type="body" sz="quarter" idx="12"/>
          </p:nvPr>
        </p:nvSpPr>
        <p:spPr>
          <a:xfrm>
            <a:off x="452438" y="1097280"/>
            <a:ext cx="8229600" cy="2864590"/>
          </a:xfrm>
          <a:prstGeom prst="rect">
            <a:avLst/>
          </a:prstGeom>
        </p:spPr>
        <p:txBody>
          <a:bodyPr lIns="0" tIns="0" rIns="0" bIns="0"/>
          <a:lstStyle>
            <a:lvl1pPr marL="0" indent="0">
              <a:buClr>
                <a:schemeClr val="bg2">
                  <a:lumMod val="65000"/>
                </a:schemeClr>
              </a:buClr>
              <a:buFont typeface="Wingdings" pitchFamily="2" charset="2"/>
              <a:buNone/>
              <a:defRPr sz="2400">
                <a:solidFill>
                  <a:srgbClr val="000000"/>
                </a:solidFill>
              </a:defRPr>
            </a:lvl1pPr>
            <a:lvl2pPr marL="457200" indent="0">
              <a:buClr>
                <a:schemeClr val="bg2">
                  <a:lumMod val="65000"/>
                </a:schemeClr>
              </a:buClr>
              <a:buNone/>
              <a:defRPr sz="2400">
                <a:solidFill>
                  <a:srgbClr val="000000"/>
                </a:solidFill>
              </a:defRPr>
            </a:lvl2pPr>
            <a:lvl3pPr>
              <a:buClr>
                <a:schemeClr val="bg2">
                  <a:lumMod val="65000"/>
                </a:schemeClr>
              </a:buClr>
              <a:defRPr sz="2400">
                <a:solidFill>
                  <a:srgbClr val="000000"/>
                </a:solidFill>
              </a:defRPr>
            </a:lvl3pPr>
            <a:lvl4pPr>
              <a:buClr>
                <a:schemeClr val="bg2">
                  <a:lumMod val="65000"/>
                </a:schemeClr>
              </a:buClr>
              <a:defRPr sz="2400">
                <a:solidFill>
                  <a:srgbClr val="000000"/>
                </a:solidFill>
              </a:defRPr>
            </a:lvl4pPr>
            <a:lvl5pPr>
              <a:buClr>
                <a:schemeClr val="bg2">
                  <a:lumMod val="65000"/>
                </a:schemeClr>
              </a:buClr>
              <a:defRPr sz="2400">
                <a:solidFill>
                  <a:srgbClr val="000000"/>
                </a:solidFill>
              </a:defRPr>
            </a:lvl5pPr>
          </a:lstStyle>
          <a:p>
            <a:pPr lvl="0"/>
            <a:r>
              <a:rPr lang="en-US"/>
              <a:t>Click to edit Master text styles</a:t>
            </a:r>
          </a:p>
        </p:txBody>
      </p:sp>
    </p:spTree>
    <p:extLst>
      <p:ext uri="{BB962C8B-B14F-4D97-AF65-F5344CB8AC3E}">
        <p14:creationId xmlns:p14="http://schemas.microsoft.com/office/powerpoint/2010/main" val="3875480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sson Page with Answer Key">
    <p:spTree>
      <p:nvGrpSpPr>
        <p:cNvPr id="1" name=""/>
        <p:cNvGrpSpPr/>
        <p:nvPr/>
      </p:nvGrpSpPr>
      <p:grpSpPr>
        <a:xfrm>
          <a:off x="0" y="0"/>
          <a:ext cx="0" cy="0"/>
          <a:chOff x="0" y="0"/>
          <a:chExt cx="0" cy="0"/>
        </a:xfrm>
      </p:grpSpPr>
      <p:sp>
        <p:nvSpPr>
          <p:cNvPr id="3" name="Title 1"/>
          <p:cNvSpPr>
            <a:spLocks noGrp="1"/>
          </p:cNvSpPr>
          <p:nvPr>
            <p:ph type="title"/>
          </p:nvPr>
        </p:nvSpPr>
        <p:spPr>
          <a:xfrm>
            <a:off x="457200" y="384048"/>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Tree>
    <p:extLst>
      <p:ext uri="{BB962C8B-B14F-4D97-AF65-F5344CB8AC3E}">
        <p14:creationId xmlns:p14="http://schemas.microsoft.com/office/powerpoint/2010/main" val="2226671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sson Page with Answer Key">
    <p:spTree>
      <p:nvGrpSpPr>
        <p:cNvPr id="1" name=""/>
        <p:cNvGrpSpPr/>
        <p:nvPr/>
      </p:nvGrpSpPr>
      <p:grpSpPr>
        <a:xfrm>
          <a:off x="0" y="0"/>
          <a:ext cx="0" cy="0"/>
          <a:chOff x="0" y="0"/>
          <a:chExt cx="0" cy="0"/>
        </a:xfrm>
      </p:grpSpPr>
      <p:cxnSp>
        <p:nvCxnSpPr>
          <p:cNvPr id="4" name="Straight Connector 3"/>
          <p:cNvCxnSpPr/>
          <p:nvPr/>
        </p:nvCxnSpPr>
        <p:spPr>
          <a:xfrm>
            <a:off x="0" y="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2438" y="301625"/>
            <a:ext cx="8229600" cy="0"/>
          </a:xfrm>
          <a:prstGeom prst="line">
            <a:avLst/>
          </a:prstGeom>
          <a:ln w="254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0" y="1006475"/>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0" y="10064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0" y="67214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0" y="5622925"/>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457200" y="384048"/>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Tree>
    <p:extLst>
      <p:ext uri="{BB962C8B-B14F-4D97-AF65-F5344CB8AC3E}">
        <p14:creationId xmlns:p14="http://schemas.microsoft.com/office/powerpoint/2010/main" val="1121789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57200" y="2111375"/>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21113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699500" y="2103438"/>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454900" y="21113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48640"/>
            <a:ext cx="8229600" cy="1188720"/>
          </a:xfrm>
          <a:prstGeom prst="rect">
            <a:avLst/>
          </a:prstGeom>
        </p:spPr>
        <p:txBody>
          <a:bodyPr lIns="0" tIns="0" rIns="0" bIns="0"/>
          <a:lstStyle/>
          <a:p>
            <a:r>
              <a:rPr lang="en-US"/>
              <a:t>Click to edit Master title style</a:t>
            </a:r>
            <a:endParaRPr lang="en-US" dirty="0"/>
          </a:p>
        </p:txBody>
      </p:sp>
    </p:spTree>
    <p:extLst>
      <p:ext uri="{BB962C8B-B14F-4D97-AF65-F5344CB8AC3E}">
        <p14:creationId xmlns:p14="http://schemas.microsoft.com/office/powerpoint/2010/main" val="129427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3137E9-C16D-4432-9840-EA4C88C1FA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CF8A95-E06E-4CEE-AF8A-14271B38CB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6CE316-C596-4291-9C5A-80E45D3FC04D}"/>
              </a:ext>
            </a:extLst>
          </p:cNvPr>
          <p:cNvSpPr>
            <a:spLocks noGrp="1" noChangeArrowheads="1"/>
          </p:cNvSpPr>
          <p:nvPr>
            <p:ph type="sldNum" sz="quarter" idx="12"/>
          </p:nvPr>
        </p:nvSpPr>
        <p:spPr>
          <a:ln/>
        </p:spPr>
        <p:txBody>
          <a:bodyPr/>
          <a:lstStyle>
            <a:lvl1pPr>
              <a:defRPr/>
            </a:lvl1pPr>
          </a:lstStyle>
          <a:p>
            <a:pPr>
              <a:defRPr/>
            </a:pPr>
            <a:fld id="{1355C9E0-EBE3-40A3-A012-1C7CBBDFB5FE}" type="slidenum">
              <a:rPr lang="en-US" altLang="en-US"/>
              <a:pPr>
                <a:defRPr/>
              </a:pPr>
              <a:t>‹#›</a:t>
            </a:fld>
            <a:endParaRPr lang="en-US" altLang="en-US"/>
          </a:p>
        </p:txBody>
      </p:sp>
    </p:spTree>
    <p:extLst>
      <p:ext uri="{BB962C8B-B14F-4D97-AF65-F5344CB8AC3E}">
        <p14:creationId xmlns:p14="http://schemas.microsoft.com/office/powerpoint/2010/main" val="4180728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sson Objectives Pag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48640"/>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57200" y="1188720"/>
            <a:ext cx="8229600" cy="5212080"/>
          </a:xfrm>
          <a:prstGeom prst="rect">
            <a:avLst/>
          </a:prstGeom>
        </p:spPr>
        <p:txBody>
          <a:bodyPr lIns="0" tIns="0" rIns="0" bIns="0"/>
          <a:lstStyle>
            <a:lvl1pPr marL="342900" indent="-342900">
              <a:buClr>
                <a:schemeClr val="bg2">
                  <a:lumMod val="65000"/>
                </a:schemeClr>
              </a:buClr>
              <a:buFont typeface="Wingdings" pitchFamily="2" charset="2"/>
              <a:buChar char="§"/>
              <a:defRPr sz="2400">
                <a:solidFill>
                  <a:srgbClr val="000000"/>
                </a:solidFill>
                <a:latin typeface="Arial" pitchFamily="34" charset="0"/>
                <a:cs typeface="Arial" pitchFamily="34" charset="0"/>
              </a:defRPr>
            </a:lvl1pPr>
            <a:lvl2pPr marL="742950" indent="-285750">
              <a:buClr>
                <a:schemeClr val="bg2">
                  <a:lumMod val="65000"/>
                </a:schemeClr>
              </a:buClr>
              <a:buFont typeface="Wingdings" pitchFamily="2" charset="2"/>
              <a:buChar char="§"/>
              <a:defRPr sz="2400">
                <a:solidFill>
                  <a:srgbClr val="000000"/>
                </a:solidFill>
                <a:latin typeface="Arial" pitchFamily="34" charset="0"/>
                <a:cs typeface="Arial" pitchFamily="34" charset="0"/>
              </a:defRPr>
            </a:lvl2pPr>
            <a:lvl3pPr marL="11430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3pPr>
            <a:lvl4pPr marL="16002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4pPr>
            <a:lvl5pPr marL="20574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6448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sson Page with red outlines">
    <p:spTree>
      <p:nvGrpSpPr>
        <p:cNvPr id="1" name=""/>
        <p:cNvGrpSpPr/>
        <p:nvPr/>
      </p:nvGrpSpPr>
      <p:grpSpPr>
        <a:xfrm>
          <a:off x="0" y="0"/>
          <a:ext cx="0" cy="0"/>
          <a:chOff x="0" y="0"/>
          <a:chExt cx="0" cy="0"/>
        </a:xfrm>
      </p:grpSpPr>
      <p:cxnSp>
        <p:nvCxnSpPr>
          <p:cNvPr id="6" name="Straight Connector 5"/>
          <p:cNvCxnSpPr/>
          <p:nvPr/>
        </p:nvCxnSpPr>
        <p:spPr>
          <a:xfrm>
            <a:off x="452438" y="301625"/>
            <a:ext cx="8229600" cy="0"/>
          </a:xfrm>
          <a:prstGeom prst="line">
            <a:avLst/>
          </a:prstGeom>
          <a:ln w="25400">
            <a:solidFill>
              <a:srgbClr val="0072BC"/>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457200" y="384048"/>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
        <p:nvSpPr>
          <p:cNvPr id="5" name="Picture Placeholder 5"/>
          <p:cNvSpPr>
            <a:spLocks noGrp="1"/>
          </p:cNvSpPr>
          <p:nvPr>
            <p:ph type="pic" sz="quarter" idx="11"/>
          </p:nvPr>
        </p:nvSpPr>
        <p:spPr>
          <a:xfrm>
            <a:off x="452438" y="4236441"/>
            <a:ext cx="8229600" cy="2432648"/>
          </a:xfrm>
          <a:prstGeom prst="rect">
            <a:avLst/>
          </a:prstGeom>
        </p:spPr>
        <p:txBody>
          <a:bodyPr/>
          <a:lstStyle>
            <a:lvl1pPr marL="0" indent="0">
              <a:buClr>
                <a:schemeClr val="bg2">
                  <a:lumMod val="65000"/>
                </a:schemeClr>
              </a:buClr>
              <a:buFont typeface="Wingdings" pitchFamily="2" charset="2"/>
              <a:buNone/>
              <a:defRPr sz="2400">
                <a:solidFill>
                  <a:srgbClr val="000000"/>
                </a:solidFill>
              </a:defRPr>
            </a:lvl1pPr>
          </a:lstStyle>
          <a:p>
            <a:pPr lvl="0"/>
            <a:r>
              <a:rPr lang="en-US" noProof="0" dirty="0"/>
              <a:t>Click icon to add picture</a:t>
            </a:r>
          </a:p>
        </p:txBody>
      </p:sp>
      <p:sp>
        <p:nvSpPr>
          <p:cNvPr id="7" name="Text Placeholder 9"/>
          <p:cNvSpPr>
            <a:spLocks noGrp="1"/>
          </p:cNvSpPr>
          <p:nvPr>
            <p:ph type="body" sz="quarter" idx="12"/>
          </p:nvPr>
        </p:nvSpPr>
        <p:spPr>
          <a:xfrm>
            <a:off x="452438" y="1097280"/>
            <a:ext cx="8229600" cy="2864590"/>
          </a:xfrm>
          <a:prstGeom prst="rect">
            <a:avLst/>
          </a:prstGeom>
        </p:spPr>
        <p:txBody>
          <a:bodyPr lIns="0" tIns="0" rIns="0" bIns="0"/>
          <a:lstStyle>
            <a:lvl1pPr marL="0" indent="0">
              <a:buClr>
                <a:schemeClr val="bg2">
                  <a:lumMod val="65000"/>
                </a:schemeClr>
              </a:buClr>
              <a:buFont typeface="Wingdings" pitchFamily="2" charset="2"/>
              <a:buNone/>
              <a:defRPr sz="2400">
                <a:solidFill>
                  <a:srgbClr val="000000"/>
                </a:solidFill>
              </a:defRPr>
            </a:lvl1pPr>
            <a:lvl2pPr marL="457200" indent="0">
              <a:buClr>
                <a:schemeClr val="bg2">
                  <a:lumMod val="65000"/>
                </a:schemeClr>
              </a:buClr>
              <a:buNone/>
              <a:defRPr sz="2400">
                <a:solidFill>
                  <a:srgbClr val="000000"/>
                </a:solidFill>
              </a:defRPr>
            </a:lvl2pPr>
            <a:lvl3pPr>
              <a:buClr>
                <a:schemeClr val="bg2">
                  <a:lumMod val="65000"/>
                </a:schemeClr>
              </a:buClr>
              <a:defRPr sz="2400">
                <a:solidFill>
                  <a:srgbClr val="000000"/>
                </a:solidFill>
              </a:defRPr>
            </a:lvl3pPr>
            <a:lvl4pPr>
              <a:buClr>
                <a:schemeClr val="bg2">
                  <a:lumMod val="65000"/>
                </a:schemeClr>
              </a:buClr>
              <a:defRPr sz="2400">
                <a:solidFill>
                  <a:srgbClr val="000000"/>
                </a:solidFill>
              </a:defRPr>
            </a:lvl4pPr>
            <a:lvl5pPr>
              <a:buClr>
                <a:schemeClr val="bg2">
                  <a:lumMod val="65000"/>
                </a:schemeClr>
              </a:buClr>
              <a:defRPr sz="2400">
                <a:solidFill>
                  <a:srgbClr val="000000"/>
                </a:solidFill>
              </a:defRPr>
            </a:lvl5pPr>
          </a:lstStyle>
          <a:p>
            <a:pPr lvl="0"/>
            <a:r>
              <a:rPr lang="en-US"/>
              <a:t>Click to edit Master text styles</a:t>
            </a:r>
          </a:p>
        </p:txBody>
      </p:sp>
    </p:spTree>
    <p:extLst>
      <p:ext uri="{BB962C8B-B14F-4D97-AF65-F5344CB8AC3E}">
        <p14:creationId xmlns:p14="http://schemas.microsoft.com/office/powerpoint/2010/main" val="3271674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sson Page with Answer Key">
    <p:spTree>
      <p:nvGrpSpPr>
        <p:cNvPr id="1" name=""/>
        <p:cNvGrpSpPr/>
        <p:nvPr/>
      </p:nvGrpSpPr>
      <p:grpSpPr>
        <a:xfrm>
          <a:off x="0" y="0"/>
          <a:ext cx="0" cy="0"/>
          <a:chOff x="0" y="0"/>
          <a:chExt cx="0" cy="0"/>
        </a:xfrm>
      </p:grpSpPr>
      <p:cxnSp>
        <p:nvCxnSpPr>
          <p:cNvPr id="4" name="Straight Connector 3"/>
          <p:cNvCxnSpPr/>
          <p:nvPr/>
        </p:nvCxnSpPr>
        <p:spPr>
          <a:xfrm>
            <a:off x="452438" y="301625"/>
            <a:ext cx="8229600" cy="0"/>
          </a:xfrm>
          <a:prstGeom prst="line">
            <a:avLst/>
          </a:prstGeom>
          <a:ln w="254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0" y="1006475"/>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0" y="10064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0" y="67214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0" y="5622925"/>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457200" y="384048"/>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Tree>
    <p:extLst>
      <p:ext uri="{BB962C8B-B14F-4D97-AF65-F5344CB8AC3E}">
        <p14:creationId xmlns:p14="http://schemas.microsoft.com/office/powerpoint/2010/main" val="72585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0AC5FE7-A625-48F2-BC81-89EA2B7062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222E38-9713-4040-8F9F-BB0707BE6C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7DD2FB-F46A-4868-B257-A916A8359342}"/>
              </a:ext>
            </a:extLst>
          </p:cNvPr>
          <p:cNvSpPr>
            <a:spLocks noGrp="1" noChangeArrowheads="1"/>
          </p:cNvSpPr>
          <p:nvPr>
            <p:ph type="sldNum" sz="quarter" idx="12"/>
          </p:nvPr>
        </p:nvSpPr>
        <p:spPr>
          <a:ln/>
        </p:spPr>
        <p:txBody>
          <a:bodyPr/>
          <a:lstStyle>
            <a:lvl1pPr>
              <a:defRPr/>
            </a:lvl1pPr>
          </a:lstStyle>
          <a:p>
            <a:pPr>
              <a:defRPr/>
            </a:pPr>
            <a:fld id="{B7F179C2-372C-4D3D-AB6E-8E1B8089BDED}" type="slidenum">
              <a:rPr lang="en-US" altLang="en-US"/>
              <a:pPr>
                <a:defRPr/>
              </a:pPr>
              <a:t>‹#›</a:t>
            </a:fld>
            <a:endParaRPr lang="en-US" altLang="en-US"/>
          </a:p>
        </p:txBody>
      </p:sp>
    </p:spTree>
    <p:extLst>
      <p:ext uri="{BB962C8B-B14F-4D97-AF65-F5344CB8AC3E}">
        <p14:creationId xmlns:p14="http://schemas.microsoft.com/office/powerpoint/2010/main" val="388934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1A96AD7-5908-4023-AECA-7698D5ECF5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7AE278-883B-42B8-8398-5F5BAE9D24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7D2B27-6A98-4E32-BF30-DDE6710DB0C9}"/>
              </a:ext>
            </a:extLst>
          </p:cNvPr>
          <p:cNvSpPr>
            <a:spLocks noGrp="1" noChangeArrowheads="1"/>
          </p:cNvSpPr>
          <p:nvPr>
            <p:ph type="sldNum" sz="quarter" idx="12"/>
          </p:nvPr>
        </p:nvSpPr>
        <p:spPr>
          <a:ln/>
        </p:spPr>
        <p:txBody>
          <a:bodyPr/>
          <a:lstStyle>
            <a:lvl1pPr>
              <a:defRPr/>
            </a:lvl1pPr>
          </a:lstStyle>
          <a:p>
            <a:pPr>
              <a:defRPr/>
            </a:pPr>
            <a:fld id="{F75F4427-E174-4558-8DCD-FD2639BE3FF0}" type="slidenum">
              <a:rPr lang="en-US" altLang="en-US"/>
              <a:pPr>
                <a:defRPr/>
              </a:pPr>
              <a:t>‹#›</a:t>
            </a:fld>
            <a:endParaRPr lang="en-US" altLang="en-US"/>
          </a:p>
        </p:txBody>
      </p:sp>
    </p:spTree>
    <p:extLst>
      <p:ext uri="{BB962C8B-B14F-4D97-AF65-F5344CB8AC3E}">
        <p14:creationId xmlns:p14="http://schemas.microsoft.com/office/powerpoint/2010/main" val="9944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5EFE2B3-3DC8-43BB-B1D2-709977E6C1A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F1ACA66-29E1-4F80-9273-8CBBEC213B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6AD4338-0050-49EE-9E38-F9A1D7944C31}"/>
              </a:ext>
            </a:extLst>
          </p:cNvPr>
          <p:cNvSpPr>
            <a:spLocks noGrp="1" noChangeArrowheads="1"/>
          </p:cNvSpPr>
          <p:nvPr>
            <p:ph type="sldNum" sz="quarter" idx="12"/>
          </p:nvPr>
        </p:nvSpPr>
        <p:spPr>
          <a:ln/>
        </p:spPr>
        <p:txBody>
          <a:bodyPr/>
          <a:lstStyle>
            <a:lvl1pPr>
              <a:defRPr/>
            </a:lvl1pPr>
          </a:lstStyle>
          <a:p>
            <a:pPr>
              <a:defRPr/>
            </a:pPr>
            <a:fld id="{821B29D3-BBDB-4563-8A56-02F58985B5B2}" type="slidenum">
              <a:rPr lang="en-US" altLang="en-US"/>
              <a:pPr>
                <a:defRPr/>
              </a:pPr>
              <a:t>‹#›</a:t>
            </a:fld>
            <a:endParaRPr lang="en-US" altLang="en-US"/>
          </a:p>
        </p:txBody>
      </p:sp>
    </p:spTree>
    <p:extLst>
      <p:ext uri="{BB962C8B-B14F-4D97-AF65-F5344CB8AC3E}">
        <p14:creationId xmlns:p14="http://schemas.microsoft.com/office/powerpoint/2010/main" val="136451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3C5513D-9625-4601-BCF0-D2A0373240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0915414-5985-49F1-AD4B-93F0B2E04B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B1EA8A-9FF2-45B4-81F2-DA201CC4298F}"/>
              </a:ext>
            </a:extLst>
          </p:cNvPr>
          <p:cNvSpPr>
            <a:spLocks noGrp="1" noChangeArrowheads="1"/>
          </p:cNvSpPr>
          <p:nvPr>
            <p:ph type="sldNum" sz="quarter" idx="12"/>
          </p:nvPr>
        </p:nvSpPr>
        <p:spPr>
          <a:ln/>
        </p:spPr>
        <p:txBody>
          <a:bodyPr/>
          <a:lstStyle>
            <a:lvl1pPr>
              <a:defRPr/>
            </a:lvl1pPr>
          </a:lstStyle>
          <a:p>
            <a:pPr>
              <a:defRPr/>
            </a:pPr>
            <a:fld id="{E6D306E7-B2FD-408A-8DCB-45CF8469EFCD}" type="slidenum">
              <a:rPr lang="en-US" altLang="en-US"/>
              <a:pPr>
                <a:defRPr/>
              </a:pPr>
              <a:t>‹#›</a:t>
            </a:fld>
            <a:endParaRPr lang="en-US" altLang="en-US"/>
          </a:p>
        </p:txBody>
      </p:sp>
    </p:spTree>
    <p:extLst>
      <p:ext uri="{BB962C8B-B14F-4D97-AF65-F5344CB8AC3E}">
        <p14:creationId xmlns:p14="http://schemas.microsoft.com/office/powerpoint/2010/main" val="32737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BB6888-5DAE-413E-B638-61662CC6E5C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BFF206A-2116-49F3-B8B4-854032126C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07CA4D-BF5E-4A44-9E52-2CB9EEFD4359}"/>
              </a:ext>
            </a:extLst>
          </p:cNvPr>
          <p:cNvSpPr>
            <a:spLocks noGrp="1" noChangeArrowheads="1"/>
          </p:cNvSpPr>
          <p:nvPr>
            <p:ph type="sldNum" sz="quarter" idx="12"/>
          </p:nvPr>
        </p:nvSpPr>
        <p:spPr>
          <a:ln/>
        </p:spPr>
        <p:txBody>
          <a:bodyPr/>
          <a:lstStyle>
            <a:lvl1pPr>
              <a:defRPr/>
            </a:lvl1pPr>
          </a:lstStyle>
          <a:p>
            <a:pPr>
              <a:defRPr/>
            </a:pPr>
            <a:fld id="{EC232002-1AEC-47CD-B085-50599B082EBF}" type="slidenum">
              <a:rPr lang="en-US" altLang="en-US"/>
              <a:pPr>
                <a:defRPr/>
              </a:pPr>
              <a:t>‹#›</a:t>
            </a:fld>
            <a:endParaRPr lang="en-US" altLang="en-US"/>
          </a:p>
        </p:txBody>
      </p:sp>
    </p:spTree>
    <p:extLst>
      <p:ext uri="{BB962C8B-B14F-4D97-AF65-F5344CB8AC3E}">
        <p14:creationId xmlns:p14="http://schemas.microsoft.com/office/powerpoint/2010/main" val="102069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5F1589A-933E-4A63-BF2C-0C48EA4AA3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8C27C1-CFFA-444D-99ED-6D24CB3E1A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2FCA66-2E38-4EA3-AEF9-E01CEC5122F2}"/>
              </a:ext>
            </a:extLst>
          </p:cNvPr>
          <p:cNvSpPr>
            <a:spLocks noGrp="1" noChangeArrowheads="1"/>
          </p:cNvSpPr>
          <p:nvPr>
            <p:ph type="sldNum" sz="quarter" idx="12"/>
          </p:nvPr>
        </p:nvSpPr>
        <p:spPr>
          <a:ln/>
        </p:spPr>
        <p:txBody>
          <a:bodyPr/>
          <a:lstStyle>
            <a:lvl1pPr>
              <a:defRPr/>
            </a:lvl1pPr>
          </a:lstStyle>
          <a:p>
            <a:pPr>
              <a:defRPr/>
            </a:pPr>
            <a:fld id="{1C6F060B-050F-41D8-A557-783A00B8DF94}" type="slidenum">
              <a:rPr lang="en-US" altLang="en-US"/>
              <a:pPr>
                <a:defRPr/>
              </a:pPr>
              <a:t>‹#›</a:t>
            </a:fld>
            <a:endParaRPr lang="en-US" altLang="en-US"/>
          </a:p>
        </p:txBody>
      </p:sp>
    </p:spTree>
    <p:extLst>
      <p:ext uri="{BB962C8B-B14F-4D97-AF65-F5344CB8AC3E}">
        <p14:creationId xmlns:p14="http://schemas.microsoft.com/office/powerpoint/2010/main" val="54000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A307718-19CB-4B26-AEEF-2EC9B42C9E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1B0625-9812-4B1E-8C67-3A8F9F9170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9EBAA8-4755-496E-B96C-2918216863B7}"/>
              </a:ext>
            </a:extLst>
          </p:cNvPr>
          <p:cNvSpPr>
            <a:spLocks noGrp="1" noChangeArrowheads="1"/>
          </p:cNvSpPr>
          <p:nvPr>
            <p:ph type="sldNum" sz="quarter" idx="12"/>
          </p:nvPr>
        </p:nvSpPr>
        <p:spPr>
          <a:ln/>
        </p:spPr>
        <p:txBody>
          <a:bodyPr/>
          <a:lstStyle>
            <a:lvl1pPr>
              <a:defRPr/>
            </a:lvl1pPr>
          </a:lstStyle>
          <a:p>
            <a:pPr>
              <a:defRPr/>
            </a:pPr>
            <a:fld id="{F9F47A32-C71D-41EF-96A3-907D8A1397A5}" type="slidenum">
              <a:rPr lang="en-US" altLang="en-US"/>
              <a:pPr>
                <a:defRPr/>
              </a:pPr>
              <a:t>‹#›</a:t>
            </a:fld>
            <a:endParaRPr lang="en-US" altLang="en-US"/>
          </a:p>
        </p:txBody>
      </p:sp>
    </p:spTree>
    <p:extLst>
      <p:ext uri="{BB962C8B-B14F-4D97-AF65-F5344CB8AC3E}">
        <p14:creationId xmlns:p14="http://schemas.microsoft.com/office/powerpoint/2010/main" val="124626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905662-D30F-4E64-8455-0CD146FDB23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1FBF4A-3E61-4362-AC25-09A5BD53BE7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4FD0792-D202-45FD-98D6-9983FE235D1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6726D65-DE67-458D-9417-177D81982A5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E86937AA-68DB-45AE-9BE4-054FFB2CE8C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1D3FACE-F2E5-4C8D-B805-5DFC6FFDD5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534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rtl="0" eaLnBrk="0" fontAlgn="base" hangingPunct="0">
        <a:spcBef>
          <a:spcPct val="0"/>
        </a:spcBef>
        <a:spcAft>
          <a:spcPct val="0"/>
        </a:spcAft>
        <a:defRPr sz="3600" b="1" kern="1200">
          <a:solidFill>
            <a:srgbClr val="000000"/>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600" b="1">
          <a:solidFill>
            <a:srgbClr val="000000"/>
          </a:solidFill>
          <a:latin typeface="Arial" charset="0"/>
          <a:ea typeface="ＭＳ Ｐゴシック" charset="0"/>
          <a:cs typeface="Arial" charset="0"/>
        </a:defRPr>
      </a:lvl2pPr>
      <a:lvl3pPr algn="l" rtl="0" eaLnBrk="0" fontAlgn="base" hangingPunct="0">
        <a:spcBef>
          <a:spcPct val="0"/>
        </a:spcBef>
        <a:spcAft>
          <a:spcPct val="0"/>
        </a:spcAft>
        <a:defRPr sz="3600" b="1">
          <a:solidFill>
            <a:srgbClr val="000000"/>
          </a:solidFill>
          <a:latin typeface="Arial" charset="0"/>
          <a:ea typeface="ＭＳ Ｐゴシック" charset="0"/>
          <a:cs typeface="Arial" charset="0"/>
        </a:defRPr>
      </a:lvl3pPr>
      <a:lvl4pPr algn="l" rtl="0" eaLnBrk="0" fontAlgn="base" hangingPunct="0">
        <a:spcBef>
          <a:spcPct val="0"/>
        </a:spcBef>
        <a:spcAft>
          <a:spcPct val="0"/>
        </a:spcAft>
        <a:defRPr sz="3600" b="1">
          <a:solidFill>
            <a:srgbClr val="000000"/>
          </a:solidFill>
          <a:latin typeface="Arial" charset="0"/>
          <a:ea typeface="ＭＳ Ｐゴシック" charset="0"/>
          <a:cs typeface="Arial" charset="0"/>
        </a:defRPr>
      </a:lvl4pPr>
      <a:lvl5pPr algn="l" rtl="0" eaLnBrk="0" fontAlgn="base" hangingPunct="0">
        <a:spcBef>
          <a:spcPct val="0"/>
        </a:spcBef>
        <a:spcAft>
          <a:spcPct val="0"/>
        </a:spcAft>
        <a:defRPr sz="3600" b="1">
          <a:solidFill>
            <a:srgbClr val="000000"/>
          </a:solidFill>
          <a:latin typeface="Arial" charset="0"/>
          <a:ea typeface="ＭＳ Ｐゴシック" charset="0"/>
          <a:cs typeface="Arial" charset="0"/>
        </a:defRPr>
      </a:lvl5pPr>
      <a:lvl6pPr marL="457200" algn="l" rtl="0" eaLnBrk="1" fontAlgn="base" hangingPunct="1">
        <a:spcBef>
          <a:spcPct val="0"/>
        </a:spcBef>
        <a:spcAft>
          <a:spcPct val="0"/>
        </a:spcAft>
        <a:defRPr sz="3600" b="1">
          <a:solidFill>
            <a:srgbClr val="000000"/>
          </a:solidFill>
          <a:latin typeface="Arial" charset="0"/>
          <a:cs typeface="Arial" charset="0"/>
        </a:defRPr>
      </a:lvl6pPr>
      <a:lvl7pPr marL="914400" algn="l" rtl="0" eaLnBrk="1" fontAlgn="base" hangingPunct="1">
        <a:spcBef>
          <a:spcPct val="0"/>
        </a:spcBef>
        <a:spcAft>
          <a:spcPct val="0"/>
        </a:spcAft>
        <a:defRPr sz="3600" b="1">
          <a:solidFill>
            <a:srgbClr val="000000"/>
          </a:solidFill>
          <a:latin typeface="Arial" charset="0"/>
          <a:cs typeface="Arial" charset="0"/>
        </a:defRPr>
      </a:lvl7pPr>
      <a:lvl8pPr marL="1371600" algn="l" rtl="0" eaLnBrk="1" fontAlgn="base" hangingPunct="1">
        <a:spcBef>
          <a:spcPct val="0"/>
        </a:spcBef>
        <a:spcAft>
          <a:spcPct val="0"/>
        </a:spcAft>
        <a:defRPr sz="3600" b="1">
          <a:solidFill>
            <a:srgbClr val="000000"/>
          </a:solidFill>
          <a:latin typeface="Arial" charset="0"/>
          <a:cs typeface="Arial" charset="0"/>
        </a:defRPr>
      </a:lvl8pPr>
      <a:lvl9pPr marL="1828800" algn="l" rtl="0" eaLnBrk="1" fontAlgn="base" hangingPunct="1">
        <a:spcBef>
          <a:spcPct val="0"/>
        </a:spcBef>
        <a:spcAft>
          <a:spcPct val="0"/>
        </a:spcAft>
        <a:defRPr sz="3600" b="1">
          <a:solidFill>
            <a:srgbClr val="000000"/>
          </a:solidFill>
          <a:latin typeface="Arial" charset="0"/>
          <a:cs typeface="Arial" charset="0"/>
        </a:defRPr>
      </a:lvl9pPr>
    </p:titleStyle>
    <p:bodyStyle>
      <a:lvl1pPr marL="342900" indent="-342900" algn="l" rtl="0" eaLnBrk="0" fontAlgn="base" hangingPunct="0">
        <a:spcBef>
          <a:spcPts val="600"/>
        </a:spcBef>
        <a:spcAft>
          <a:spcPct val="0"/>
        </a:spcAft>
        <a:buClr>
          <a:schemeClr val="tx1"/>
        </a:buClr>
        <a:buFont typeface="Arial" panose="020B0604020202020204" pitchFamily="34" charset="0"/>
        <a:buChar char="•"/>
        <a:defRPr sz="1600" kern="1200">
          <a:solidFill>
            <a:schemeClr val="tx2"/>
          </a:solidFill>
          <a:latin typeface="Arial" pitchFamily="34" charset="0"/>
          <a:ea typeface="ＭＳ Ｐゴシック" charset="0"/>
          <a:cs typeface="Arial" pitchFamily="34" charset="0"/>
        </a:defRPr>
      </a:lvl1pPr>
      <a:lvl2pPr marL="742950" indent="-285750" algn="l" rtl="0" eaLnBrk="0" fontAlgn="base" hangingPunct="0">
        <a:spcBef>
          <a:spcPts val="600"/>
        </a:spcBef>
        <a:spcAft>
          <a:spcPct val="0"/>
        </a:spcAft>
        <a:buClr>
          <a:schemeClr val="tx1"/>
        </a:buClr>
        <a:buFont typeface="Arial" panose="020B0604020202020204" pitchFamily="34" charset="0"/>
        <a:buChar char="–"/>
        <a:defRPr sz="1400" kern="1200">
          <a:solidFill>
            <a:schemeClr val="tx2"/>
          </a:solidFill>
          <a:latin typeface="Arial" pitchFamily="34" charset="0"/>
          <a:ea typeface="Arial" charset="0"/>
          <a:cs typeface="Arial" pitchFamily="34" charset="0"/>
        </a:defRPr>
      </a:lvl2pPr>
      <a:lvl3pPr marL="1143000" indent="-228600" algn="l" rtl="0" eaLnBrk="0" fontAlgn="base" hangingPunct="0">
        <a:spcBef>
          <a:spcPts val="600"/>
        </a:spcBef>
        <a:spcAft>
          <a:spcPct val="0"/>
        </a:spcAft>
        <a:buClr>
          <a:schemeClr val="tx1"/>
        </a:buClr>
        <a:buFont typeface="Arial" panose="020B0604020202020204" pitchFamily="34" charset="0"/>
        <a:buChar char="•"/>
        <a:defRPr sz="1200" kern="1200">
          <a:solidFill>
            <a:schemeClr val="tx2"/>
          </a:solidFill>
          <a:latin typeface="Arial" pitchFamily="34" charset="0"/>
          <a:ea typeface="Arial" charset="0"/>
          <a:cs typeface="Arial" pitchFamily="34" charset="0"/>
        </a:defRPr>
      </a:lvl3pPr>
      <a:lvl4pPr marL="1600200" indent="-228600" algn="l" rtl="0" eaLnBrk="0" fontAlgn="base" hangingPunct="0">
        <a:spcBef>
          <a:spcPts val="600"/>
        </a:spcBef>
        <a:spcAft>
          <a:spcPct val="0"/>
        </a:spcAft>
        <a:buClr>
          <a:schemeClr val="tx1"/>
        </a:buClr>
        <a:buFont typeface="Arial" panose="020B0604020202020204" pitchFamily="34" charset="0"/>
        <a:buChar char="–"/>
        <a:defRPr sz="1100" kern="1200">
          <a:solidFill>
            <a:schemeClr val="tx2"/>
          </a:solidFill>
          <a:latin typeface="Arial" pitchFamily="34" charset="0"/>
          <a:ea typeface="Arial" charset="0"/>
          <a:cs typeface="Arial" pitchFamily="34" charset="0"/>
        </a:defRPr>
      </a:lvl4pPr>
      <a:lvl5pPr marL="2057400" indent="-228600" algn="l" rtl="0" eaLnBrk="0" fontAlgn="base" hangingPunct="0">
        <a:spcBef>
          <a:spcPts val="600"/>
        </a:spcBef>
        <a:spcAft>
          <a:spcPct val="0"/>
        </a:spcAft>
        <a:buClr>
          <a:schemeClr val="tx1"/>
        </a:buClr>
        <a:buFont typeface="Arial" panose="020B0604020202020204" pitchFamily="34" charset="0"/>
        <a:buChar char="»"/>
        <a:defRPr sz="11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12" name="Straight Connector 11"/>
          <p:cNvCxnSpPr/>
          <p:nvPr/>
        </p:nvCxnSpPr>
        <p:spPr>
          <a:xfrm>
            <a:off x="0" y="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6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l" rtl="0" eaLnBrk="0" fontAlgn="base" hangingPunct="0">
        <a:spcBef>
          <a:spcPct val="0"/>
        </a:spcBef>
        <a:spcAft>
          <a:spcPct val="0"/>
        </a:spcAft>
        <a:defRPr sz="3600" b="1" kern="1200">
          <a:solidFill>
            <a:srgbClr val="000000"/>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600" b="1">
          <a:solidFill>
            <a:srgbClr val="000000"/>
          </a:solidFill>
          <a:latin typeface="Arial" charset="0"/>
          <a:ea typeface="ＭＳ Ｐゴシック" charset="0"/>
          <a:cs typeface="Arial" charset="0"/>
        </a:defRPr>
      </a:lvl2pPr>
      <a:lvl3pPr algn="l" rtl="0" eaLnBrk="0" fontAlgn="base" hangingPunct="0">
        <a:spcBef>
          <a:spcPct val="0"/>
        </a:spcBef>
        <a:spcAft>
          <a:spcPct val="0"/>
        </a:spcAft>
        <a:defRPr sz="3600" b="1">
          <a:solidFill>
            <a:srgbClr val="000000"/>
          </a:solidFill>
          <a:latin typeface="Arial" charset="0"/>
          <a:ea typeface="ＭＳ Ｐゴシック" charset="0"/>
          <a:cs typeface="Arial" charset="0"/>
        </a:defRPr>
      </a:lvl3pPr>
      <a:lvl4pPr algn="l" rtl="0" eaLnBrk="0" fontAlgn="base" hangingPunct="0">
        <a:spcBef>
          <a:spcPct val="0"/>
        </a:spcBef>
        <a:spcAft>
          <a:spcPct val="0"/>
        </a:spcAft>
        <a:defRPr sz="3600" b="1">
          <a:solidFill>
            <a:srgbClr val="000000"/>
          </a:solidFill>
          <a:latin typeface="Arial" charset="0"/>
          <a:ea typeface="ＭＳ Ｐゴシック" charset="0"/>
          <a:cs typeface="Arial" charset="0"/>
        </a:defRPr>
      </a:lvl4pPr>
      <a:lvl5pPr algn="l" rtl="0" eaLnBrk="0" fontAlgn="base" hangingPunct="0">
        <a:spcBef>
          <a:spcPct val="0"/>
        </a:spcBef>
        <a:spcAft>
          <a:spcPct val="0"/>
        </a:spcAft>
        <a:defRPr sz="3600" b="1">
          <a:solidFill>
            <a:srgbClr val="000000"/>
          </a:solidFill>
          <a:latin typeface="Arial" charset="0"/>
          <a:ea typeface="ＭＳ Ｐゴシック" charset="0"/>
          <a:cs typeface="Arial" charset="0"/>
        </a:defRPr>
      </a:lvl5pPr>
      <a:lvl6pPr marL="457200" algn="l" rtl="0" eaLnBrk="1" fontAlgn="base" hangingPunct="1">
        <a:spcBef>
          <a:spcPct val="0"/>
        </a:spcBef>
        <a:spcAft>
          <a:spcPct val="0"/>
        </a:spcAft>
        <a:defRPr sz="3600" b="1">
          <a:solidFill>
            <a:srgbClr val="000000"/>
          </a:solidFill>
          <a:latin typeface="Arial" charset="0"/>
          <a:cs typeface="Arial" charset="0"/>
        </a:defRPr>
      </a:lvl6pPr>
      <a:lvl7pPr marL="914400" algn="l" rtl="0" eaLnBrk="1" fontAlgn="base" hangingPunct="1">
        <a:spcBef>
          <a:spcPct val="0"/>
        </a:spcBef>
        <a:spcAft>
          <a:spcPct val="0"/>
        </a:spcAft>
        <a:defRPr sz="3600" b="1">
          <a:solidFill>
            <a:srgbClr val="000000"/>
          </a:solidFill>
          <a:latin typeface="Arial" charset="0"/>
          <a:cs typeface="Arial" charset="0"/>
        </a:defRPr>
      </a:lvl7pPr>
      <a:lvl8pPr marL="1371600" algn="l" rtl="0" eaLnBrk="1" fontAlgn="base" hangingPunct="1">
        <a:spcBef>
          <a:spcPct val="0"/>
        </a:spcBef>
        <a:spcAft>
          <a:spcPct val="0"/>
        </a:spcAft>
        <a:defRPr sz="3600" b="1">
          <a:solidFill>
            <a:srgbClr val="000000"/>
          </a:solidFill>
          <a:latin typeface="Arial" charset="0"/>
          <a:cs typeface="Arial" charset="0"/>
        </a:defRPr>
      </a:lvl8pPr>
      <a:lvl9pPr marL="1828800" algn="l" rtl="0" eaLnBrk="1" fontAlgn="base" hangingPunct="1">
        <a:spcBef>
          <a:spcPct val="0"/>
        </a:spcBef>
        <a:spcAft>
          <a:spcPct val="0"/>
        </a:spcAft>
        <a:defRPr sz="3600" b="1">
          <a:solidFill>
            <a:srgbClr val="000000"/>
          </a:solidFill>
          <a:latin typeface="Arial" charset="0"/>
          <a:cs typeface="Arial" charset="0"/>
        </a:defRPr>
      </a:lvl9pPr>
    </p:titleStyle>
    <p:bodyStyle>
      <a:lvl1pPr marL="342900" indent="-342900" algn="l" rtl="0" eaLnBrk="0" fontAlgn="base" hangingPunct="0">
        <a:spcBef>
          <a:spcPts val="600"/>
        </a:spcBef>
        <a:spcAft>
          <a:spcPct val="0"/>
        </a:spcAft>
        <a:buClr>
          <a:schemeClr val="tx1"/>
        </a:buClr>
        <a:buFont typeface="Arial" panose="020B0604020202020204" pitchFamily="34" charset="0"/>
        <a:buChar char="•"/>
        <a:defRPr sz="1600" kern="1200">
          <a:solidFill>
            <a:schemeClr val="tx2"/>
          </a:solidFill>
          <a:latin typeface="Arial" pitchFamily="34" charset="0"/>
          <a:ea typeface="ＭＳ Ｐゴシック" charset="0"/>
          <a:cs typeface="Arial" pitchFamily="34" charset="0"/>
        </a:defRPr>
      </a:lvl1pPr>
      <a:lvl2pPr marL="742950" indent="-285750" algn="l" rtl="0" eaLnBrk="0" fontAlgn="base" hangingPunct="0">
        <a:spcBef>
          <a:spcPts val="600"/>
        </a:spcBef>
        <a:spcAft>
          <a:spcPct val="0"/>
        </a:spcAft>
        <a:buClr>
          <a:schemeClr val="tx1"/>
        </a:buClr>
        <a:buFont typeface="Arial" panose="020B0604020202020204" pitchFamily="34" charset="0"/>
        <a:buChar char="–"/>
        <a:defRPr sz="1400" kern="1200">
          <a:solidFill>
            <a:schemeClr val="tx2"/>
          </a:solidFill>
          <a:latin typeface="Arial" pitchFamily="34" charset="0"/>
          <a:ea typeface="Arial" charset="0"/>
          <a:cs typeface="Arial" pitchFamily="34" charset="0"/>
        </a:defRPr>
      </a:lvl2pPr>
      <a:lvl3pPr marL="1143000" indent="-228600" algn="l" rtl="0" eaLnBrk="0" fontAlgn="base" hangingPunct="0">
        <a:spcBef>
          <a:spcPts val="600"/>
        </a:spcBef>
        <a:spcAft>
          <a:spcPct val="0"/>
        </a:spcAft>
        <a:buClr>
          <a:schemeClr val="tx1"/>
        </a:buClr>
        <a:buFont typeface="Arial" panose="020B0604020202020204" pitchFamily="34" charset="0"/>
        <a:buChar char="•"/>
        <a:defRPr sz="1200" kern="1200">
          <a:solidFill>
            <a:schemeClr val="tx2"/>
          </a:solidFill>
          <a:latin typeface="Arial" pitchFamily="34" charset="0"/>
          <a:ea typeface="Arial" charset="0"/>
          <a:cs typeface="Arial" pitchFamily="34" charset="0"/>
        </a:defRPr>
      </a:lvl3pPr>
      <a:lvl4pPr marL="1600200" indent="-228600" algn="l" rtl="0" eaLnBrk="0" fontAlgn="base" hangingPunct="0">
        <a:spcBef>
          <a:spcPts val="600"/>
        </a:spcBef>
        <a:spcAft>
          <a:spcPct val="0"/>
        </a:spcAft>
        <a:buClr>
          <a:schemeClr val="tx1"/>
        </a:buClr>
        <a:buFont typeface="Arial" panose="020B0604020202020204" pitchFamily="34" charset="0"/>
        <a:buChar char="–"/>
        <a:defRPr sz="1100" kern="1200">
          <a:solidFill>
            <a:schemeClr val="tx2"/>
          </a:solidFill>
          <a:latin typeface="Arial" pitchFamily="34" charset="0"/>
          <a:ea typeface="Arial" charset="0"/>
          <a:cs typeface="Arial" pitchFamily="34" charset="0"/>
        </a:defRPr>
      </a:lvl4pPr>
      <a:lvl5pPr marL="2057400" indent="-228600" algn="l" rtl="0" eaLnBrk="0" fontAlgn="base" hangingPunct="0">
        <a:spcBef>
          <a:spcPts val="600"/>
        </a:spcBef>
        <a:spcAft>
          <a:spcPct val="0"/>
        </a:spcAft>
        <a:buClr>
          <a:schemeClr val="tx1"/>
        </a:buClr>
        <a:buFont typeface="Arial" panose="020B0604020202020204" pitchFamily="34" charset="0"/>
        <a:buChar char="»"/>
        <a:defRPr sz="11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3" Type="http://schemas.openxmlformats.org/officeDocument/2006/relationships/tags" Target="../tags/tag11.xml"/><Relationship Id="rId21" Type="http://schemas.openxmlformats.org/officeDocument/2006/relationships/image" Target="../media/image28.jpeg"/><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notesSlide" Target="../notesSlides/notesSlide19.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slideLayout" Target="../slideLayouts/slideLayout21.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image" Target="../media/image31.png"/><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slideLayout" Target="../slideLayouts/slideLayout7.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5.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tags" Target="../tags/tag60.xml"/><Relationship Id="rId7" Type="http://schemas.openxmlformats.org/officeDocument/2006/relationships/notesSlide" Target="../notesSlides/notesSlide27.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6.xml"/><Relationship Id="rId5" Type="http://schemas.openxmlformats.org/officeDocument/2006/relationships/tags" Target="../tags/tag62.xml"/><Relationship Id="rId4" Type="http://schemas.openxmlformats.org/officeDocument/2006/relationships/tags" Target="../tags/tag61.xml"/></Relationships>
</file>

<file path=ppt/slides/_rels/slide37.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40.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notesSlide" Target="../notesSlides/notesSlide5.xml"/><Relationship Id="rId4" Type="http://schemas.openxmlformats.org/officeDocument/2006/relationships/tags" Target="../tags/tag4.xml"/><Relationship Id="rId9"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0D63598-4465-4C67-8BAC-8BBDE839CE0D}"/>
              </a:ext>
            </a:extLst>
          </p:cNvPr>
          <p:cNvSpPr>
            <a:spLocks noGrp="1" noChangeArrowheads="1"/>
          </p:cNvSpPr>
          <p:nvPr>
            <p:ph type="ctrTitle"/>
          </p:nvPr>
        </p:nvSpPr>
        <p:spPr>
          <a:xfrm>
            <a:off x="762000" y="685800"/>
            <a:ext cx="7772400" cy="1470025"/>
          </a:xfrm>
        </p:spPr>
        <p:txBody>
          <a:bodyPr/>
          <a:lstStyle/>
          <a:p>
            <a:pPr eaLnBrk="1" hangingPunct="1"/>
            <a:r>
              <a:rPr lang="en-US" altLang="en-US"/>
              <a:t>CH 1 The Science of Biology</a:t>
            </a:r>
          </a:p>
        </p:txBody>
      </p:sp>
      <p:sp>
        <p:nvSpPr>
          <p:cNvPr id="3075" name="Rectangle 3">
            <a:extLst>
              <a:ext uri="{FF2B5EF4-FFF2-40B4-BE49-F238E27FC236}">
                <a16:creationId xmlns:a16="http://schemas.microsoft.com/office/drawing/2014/main" id="{5FA09AAE-0494-4D70-9F6D-33A45923AA0D}"/>
              </a:ext>
            </a:extLst>
          </p:cNvPr>
          <p:cNvSpPr>
            <a:spLocks noGrp="1" noChangeArrowheads="1"/>
          </p:cNvSpPr>
          <p:nvPr>
            <p:ph type="subTitle" idx="1"/>
          </p:nvPr>
        </p:nvSpPr>
        <p:spPr>
          <a:xfrm>
            <a:off x="0" y="1828800"/>
            <a:ext cx="6400800" cy="1752600"/>
          </a:xfrm>
        </p:spPr>
        <p:txBody>
          <a:bodyPr/>
          <a:lstStyle/>
          <a:p>
            <a:pPr eaLnBrk="1" hangingPunct="1"/>
            <a:r>
              <a:rPr lang="en-US" altLang="en-US"/>
              <a:t>Biology I Honors</a:t>
            </a:r>
          </a:p>
        </p:txBody>
      </p:sp>
      <p:pic>
        <p:nvPicPr>
          <p:cNvPr id="2" name="Picture 1"/>
          <p:cNvPicPr>
            <a:picLocks noChangeAspect="1"/>
          </p:cNvPicPr>
          <p:nvPr/>
        </p:nvPicPr>
        <p:blipFill>
          <a:blip r:embed="rId3"/>
          <a:stretch>
            <a:fillRect/>
          </a:stretch>
        </p:blipFill>
        <p:spPr>
          <a:xfrm>
            <a:off x="5334000" y="2155825"/>
            <a:ext cx="2819786" cy="37353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hlinkClick r:id="rId2" action="ppaction://hlinksldjump"/>
            <a:extLst>
              <a:ext uri="{FF2B5EF4-FFF2-40B4-BE49-F238E27FC236}">
                <a16:creationId xmlns:a16="http://schemas.microsoft.com/office/drawing/2014/main" id="{8D11C019-D928-4D8A-8E28-C83DC25F0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
            <a:ext cx="4754563"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0B153B3E-204C-48E5-AFEE-2631E9812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993900"/>
            <a:ext cx="84550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a:extLst>
              <a:ext uri="{FF2B5EF4-FFF2-40B4-BE49-F238E27FC236}">
                <a16:creationId xmlns:a16="http://schemas.microsoft.com/office/drawing/2014/main" id="{5324EE68-739A-4097-9227-9328221143D9}"/>
              </a:ext>
            </a:extLst>
          </p:cNvPr>
          <p:cNvSpPr txBox="1">
            <a:spLocks noChangeArrowheads="1"/>
          </p:cNvSpPr>
          <p:nvPr/>
        </p:nvSpPr>
        <p:spPr bwMode="auto">
          <a:xfrm>
            <a:off x="2638425" y="2041525"/>
            <a:ext cx="3706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solidFill>
                  <a:schemeClr val="bg1"/>
                </a:solidFill>
              </a:rPr>
              <a:t>Water Released and Absorbed by Tree</a:t>
            </a:r>
            <a:endParaRPr lang="en-US" altLang="en-US" sz="2400">
              <a:solidFill>
                <a:schemeClr val="bg1"/>
              </a:solidFill>
              <a:latin typeface="Times" panose="02020603050405020304" pitchFamily="18" charset="0"/>
            </a:endParaRPr>
          </a:p>
        </p:txBody>
      </p:sp>
      <p:sp>
        <p:nvSpPr>
          <p:cNvPr id="22532" name="Text Box 4">
            <a:extLst>
              <a:ext uri="{FF2B5EF4-FFF2-40B4-BE49-F238E27FC236}">
                <a16:creationId xmlns:a16="http://schemas.microsoft.com/office/drawing/2014/main" id="{CF5A1266-4FFF-4B71-ABC2-A149F55A0038}"/>
              </a:ext>
            </a:extLst>
          </p:cNvPr>
          <p:cNvSpPr txBox="1">
            <a:spLocks noChangeArrowheads="1"/>
          </p:cNvSpPr>
          <p:nvPr/>
        </p:nvSpPr>
        <p:spPr bwMode="auto">
          <a:xfrm>
            <a:off x="1038225" y="26527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Time</a:t>
            </a:r>
            <a:endParaRPr lang="en-US" altLang="en-US" sz="2400">
              <a:latin typeface="Times" panose="02020603050405020304" pitchFamily="18" charset="0"/>
            </a:endParaRPr>
          </a:p>
        </p:txBody>
      </p:sp>
      <p:sp>
        <p:nvSpPr>
          <p:cNvPr id="22533" name="Text Box 5">
            <a:extLst>
              <a:ext uri="{FF2B5EF4-FFF2-40B4-BE49-F238E27FC236}">
                <a16:creationId xmlns:a16="http://schemas.microsoft.com/office/drawing/2014/main" id="{B0D016B0-D7B2-44AA-A5A1-380971D026E5}"/>
              </a:ext>
            </a:extLst>
          </p:cNvPr>
          <p:cNvSpPr txBox="1">
            <a:spLocks noChangeArrowheads="1"/>
          </p:cNvSpPr>
          <p:nvPr/>
        </p:nvSpPr>
        <p:spPr bwMode="auto">
          <a:xfrm>
            <a:off x="1660525" y="2513013"/>
            <a:ext cx="11112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FontTx/>
              <a:buNone/>
            </a:pPr>
            <a:r>
              <a:rPr lang="en-US" altLang="en-US" sz="1400"/>
              <a:t>Absorbed</a:t>
            </a:r>
          </a:p>
          <a:p>
            <a:pPr algn="ctr">
              <a:lnSpc>
                <a:spcPct val="80000"/>
              </a:lnSpc>
              <a:spcBef>
                <a:spcPct val="0"/>
              </a:spcBef>
              <a:buFontTx/>
              <a:buNone/>
            </a:pPr>
            <a:r>
              <a:rPr lang="en-US" altLang="en-US" sz="1400"/>
              <a:t>by Roots</a:t>
            </a:r>
          </a:p>
          <a:p>
            <a:pPr algn="ctr">
              <a:lnSpc>
                <a:spcPct val="80000"/>
              </a:lnSpc>
              <a:spcBef>
                <a:spcPct val="0"/>
              </a:spcBef>
              <a:buFontTx/>
              <a:buNone/>
            </a:pPr>
            <a:r>
              <a:rPr lang="en-US" altLang="en-US" sz="1400"/>
              <a:t>(g/h)</a:t>
            </a:r>
            <a:endParaRPr lang="en-US" altLang="en-US" sz="2400">
              <a:latin typeface="Times" panose="02020603050405020304" pitchFamily="18" charset="0"/>
            </a:endParaRPr>
          </a:p>
        </p:txBody>
      </p:sp>
      <p:sp>
        <p:nvSpPr>
          <p:cNvPr id="22534" name="Text Box 6">
            <a:extLst>
              <a:ext uri="{FF2B5EF4-FFF2-40B4-BE49-F238E27FC236}">
                <a16:creationId xmlns:a16="http://schemas.microsoft.com/office/drawing/2014/main" id="{12E505B8-4DAB-40D9-B5E8-F38E7E41CD92}"/>
              </a:ext>
            </a:extLst>
          </p:cNvPr>
          <p:cNvSpPr txBox="1">
            <a:spLocks noChangeArrowheads="1"/>
          </p:cNvSpPr>
          <p:nvPr/>
        </p:nvSpPr>
        <p:spPr bwMode="auto">
          <a:xfrm>
            <a:off x="2727325" y="2513013"/>
            <a:ext cx="11112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FontTx/>
              <a:buNone/>
            </a:pPr>
            <a:r>
              <a:rPr lang="en-US" altLang="en-US" sz="1400"/>
              <a:t>Released</a:t>
            </a:r>
          </a:p>
          <a:p>
            <a:pPr algn="ctr">
              <a:lnSpc>
                <a:spcPct val="80000"/>
              </a:lnSpc>
              <a:spcBef>
                <a:spcPct val="0"/>
              </a:spcBef>
              <a:buFontTx/>
              <a:buNone/>
            </a:pPr>
            <a:r>
              <a:rPr lang="en-US" altLang="en-US" sz="1400"/>
              <a:t>by Leaves</a:t>
            </a:r>
          </a:p>
          <a:p>
            <a:pPr algn="ctr">
              <a:lnSpc>
                <a:spcPct val="80000"/>
              </a:lnSpc>
              <a:spcBef>
                <a:spcPct val="0"/>
              </a:spcBef>
              <a:buFontTx/>
              <a:buNone/>
            </a:pPr>
            <a:r>
              <a:rPr lang="en-US" altLang="en-US" sz="1400"/>
              <a:t>(g/h)</a:t>
            </a:r>
            <a:endParaRPr lang="en-US" altLang="en-US" sz="2400">
              <a:latin typeface="Times" panose="02020603050405020304" pitchFamily="18" charset="0"/>
            </a:endParaRPr>
          </a:p>
        </p:txBody>
      </p:sp>
      <p:sp>
        <p:nvSpPr>
          <p:cNvPr id="22535" name="Text Box 7">
            <a:extLst>
              <a:ext uri="{FF2B5EF4-FFF2-40B4-BE49-F238E27FC236}">
                <a16:creationId xmlns:a16="http://schemas.microsoft.com/office/drawing/2014/main" id="{DC8D853E-2780-4EE1-B959-FE68549C2240}"/>
              </a:ext>
            </a:extLst>
          </p:cNvPr>
          <p:cNvSpPr txBox="1">
            <a:spLocks noChangeArrowheads="1"/>
          </p:cNvSpPr>
          <p:nvPr/>
        </p:nvSpPr>
        <p:spPr bwMode="auto">
          <a:xfrm>
            <a:off x="1128713" y="31067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8 AM</a:t>
            </a:r>
            <a:endParaRPr lang="en-US" altLang="en-US" sz="1200">
              <a:latin typeface="Times" panose="02020603050405020304" pitchFamily="18" charset="0"/>
            </a:endParaRPr>
          </a:p>
        </p:txBody>
      </p:sp>
      <p:sp>
        <p:nvSpPr>
          <p:cNvPr id="22536" name="Text Box 8">
            <a:extLst>
              <a:ext uri="{FF2B5EF4-FFF2-40B4-BE49-F238E27FC236}">
                <a16:creationId xmlns:a16="http://schemas.microsoft.com/office/drawing/2014/main" id="{0A0EE4AE-B52F-4B88-A101-8FA2C80B72D8}"/>
              </a:ext>
            </a:extLst>
          </p:cNvPr>
          <p:cNvSpPr txBox="1">
            <a:spLocks noChangeArrowheads="1"/>
          </p:cNvSpPr>
          <p:nvPr/>
        </p:nvSpPr>
        <p:spPr bwMode="auto">
          <a:xfrm>
            <a:off x="1044575" y="3297238"/>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10 AM</a:t>
            </a:r>
            <a:endParaRPr lang="en-US" altLang="en-US" sz="1200">
              <a:latin typeface="Times" panose="02020603050405020304" pitchFamily="18" charset="0"/>
            </a:endParaRPr>
          </a:p>
        </p:txBody>
      </p:sp>
      <p:sp>
        <p:nvSpPr>
          <p:cNvPr id="22537" name="Text Box 9">
            <a:extLst>
              <a:ext uri="{FF2B5EF4-FFF2-40B4-BE49-F238E27FC236}">
                <a16:creationId xmlns:a16="http://schemas.microsoft.com/office/drawing/2014/main" id="{1DFAD24F-9659-423D-99FC-403E2CC67B19}"/>
              </a:ext>
            </a:extLst>
          </p:cNvPr>
          <p:cNvSpPr txBox="1">
            <a:spLocks noChangeArrowheads="1"/>
          </p:cNvSpPr>
          <p:nvPr/>
        </p:nvSpPr>
        <p:spPr bwMode="auto">
          <a:xfrm>
            <a:off x="1044575" y="3513138"/>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12 PM</a:t>
            </a:r>
            <a:endParaRPr lang="en-US" altLang="en-US" sz="1200">
              <a:latin typeface="Times" panose="02020603050405020304" pitchFamily="18" charset="0"/>
            </a:endParaRPr>
          </a:p>
        </p:txBody>
      </p:sp>
      <p:sp>
        <p:nvSpPr>
          <p:cNvPr id="22538" name="Text Box 10">
            <a:extLst>
              <a:ext uri="{FF2B5EF4-FFF2-40B4-BE49-F238E27FC236}">
                <a16:creationId xmlns:a16="http://schemas.microsoft.com/office/drawing/2014/main" id="{1F245EDC-70C1-4E44-AC07-8BDBDB6EFD6D}"/>
              </a:ext>
            </a:extLst>
          </p:cNvPr>
          <p:cNvSpPr txBox="1">
            <a:spLocks noChangeArrowheads="1"/>
          </p:cNvSpPr>
          <p:nvPr/>
        </p:nvSpPr>
        <p:spPr bwMode="auto">
          <a:xfrm>
            <a:off x="1128713" y="37036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2 PM</a:t>
            </a:r>
            <a:endParaRPr lang="en-US" altLang="en-US" sz="1200">
              <a:latin typeface="Times" panose="02020603050405020304" pitchFamily="18" charset="0"/>
            </a:endParaRPr>
          </a:p>
        </p:txBody>
      </p:sp>
      <p:sp>
        <p:nvSpPr>
          <p:cNvPr id="22539" name="Text Box 11">
            <a:extLst>
              <a:ext uri="{FF2B5EF4-FFF2-40B4-BE49-F238E27FC236}">
                <a16:creationId xmlns:a16="http://schemas.microsoft.com/office/drawing/2014/main" id="{0C7B9DBA-7FBA-4C82-B667-7DE98CED39AB}"/>
              </a:ext>
            </a:extLst>
          </p:cNvPr>
          <p:cNvSpPr txBox="1">
            <a:spLocks noChangeArrowheads="1"/>
          </p:cNvSpPr>
          <p:nvPr/>
        </p:nvSpPr>
        <p:spPr bwMode="auto">
          <a:xfrm>
            <a:off x="1128713" y="39068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4 PM</a:t>
            </a:r>
            <a:endParaRPr lang="en-US" altLang="en-US" sz="1200">
              <a:latin typeface="Times" panose="02020603050405020304" pitchFamily="18" charset="0"/>
            </a:endParaRPr>
          </a:p>
        </p:txBody>
      </p:sp>
      <p:sp>
        <p:nvSpPr>
          <p:cNvPr id="22540" name="Text Box 12">
            <a:extLst>
              <a:ext uri="{FF2B5EF4-FFF2-40B4-BE49-F238E27FC236}">
                <a16:creationId xmlns:a16="http://schemas.microsoft.com/office/drawing/2014/main" id="{34FB30D2-7009-413E-9C0E-BDD0702BB27A}"/>
              </a:ext>
            </a:extLst>
          </p:cNvPr>
          <p:cNvSpPr txBox="1">
            <a:spLocks noChangeArrowheads="1"/>
          </p:cNvSpPr>
          <p:nvPr/>
        </p:nvSpPr>
        <p:spPr bwMode="auto">
          <a:xfrm>
            <a:off x="1128713" y="40973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6 PM</a:t>
            </a:r>
            <a:endParaRPr lang="en-US" altLang="en-US" sz="1200">
              <a:latin typeface="Times" panose="02020603050405020304" pitchFamily="18" charset="0"/>
            </a:endParaRPr>
          </a:p>
        </p:txBody>
      </p:sp>
      <p:sp>
        <p:nvSpPr>
          <p:cNvPr id="22541" name="Text Box 13">
            <a:extLst>
              <a:ext uri="{FF2B5EF4-FFF2-40B4-BE49-F238E27FC236}">
                <a16:creationId xmlns:a16="http://schemas.microsoft.com/office/drawing/2014/main" id="{C9E3397D-8EA9-4BAC-B842-D208DC80B4EE}"/>
              </a:ext>
            </a:extLst>
          </p:cNvPr>
          <p:cNvSpPr txBox="1">
            <a:spLocks noChangeArrowheads="1"/>
          </p:cNvSpPr>
          <p:nvPr/>
        </p:nvSpPr>
        <p:spPr bwMode="auto">
          <a:xfrm>
            <a:off x="1128713" y="43005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8 PM</a:t>
            </a:r>
            <a:endParaRPr lang="en-US" altLang="en-US" sz="1200">
              <a:latin typeface="Times" panose="02020603050405020304" pitchFamily="18" charset="0"/>
            </a:endParaRPr>
          </a:p>
        </p:txBody>
      </p:sp>
      <p:sp>
        <p:nvSpPr>
          <p:cNvPr id="22542" name="Text Box 14">
            <a:extLst>
              <a:ext uri="{FF2B5EF4-FFF2-40B4-BE49-F238E27FC236}">
                <a16:creationId xmlns:a16="http://schemas.microsoft.com/office/drawing/2014/main" id="{6642BD4D-AE51-41CA-A07D-2FBBF3F4FEFE}"/>
              </a:ext>
            </a:extLst>
          </p:cNvPr>
          <p:cNvSpPr txBox="1">
            <a:spLocks noChangeArrowheads="1"/>
          </p:cNvSpPr>
          <p:nvPr/>
        </p:nvSpPr>
        <p:spPr bwMode="auto">
          <a:xfrm>
            <a:off x="3133725" y="3322638"/>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5</a:t>
            </a:r>
            <a:endParaRPr lang="en-US" altLang="en-US" sz="1200">
              <a:latin typeface="Times" panose="02020603050405020304" pitchFamily="18" charset="0"/>
            </a:endParaRPr>
          </a:p>
        </p:txBody>
      </p:sp>
      <p:sp>
        <p:nvSpPr>
          <p:cNvPr id="22543" name="Text Box 15">
            <a:extLst>
              <a:ext uri="{FF2B5EF4-FFF2-40B4-BE49-F238E27FC236}">
                <a16:creationId xmlns:a16="http://schemas.microsoft.com/office/drawing/2014/main" id="{8A83A5B0-EB9E-4D28-8274-A940C40C3FEF}"/>
              </a:ext>
            </a:extLst>
          </p:cNvPr>
          <p:cNvSpPr txBox="1">
            <a:spLocks noChangeArrowheads="1"/>
          </p:cNvSpPr>
          <p:nvPr/>
        </p:nvSpPr>
        <p:spPr bwMode="auto">
          <a:xfrm>
            <a:off x="3133725" y="3106738"/>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2</a:t>
            </a:r>
            <a:endParaRPr lang="en-US" altLang="en-US" sz="1200">
              <a:latin typeface="Times" panose="02020603050405020304" pitchFamily="18" charset="0"/>
            </a:endParaRPr>
          </a:p>
        </p:txBody>
      </p:sp>
      <p:sp>
        <p:nvSpPr>
          <p:cNvPr id="22544" name="Text Box 16">
            <a:extLst>
              <a:ext uri="{FF2B5EF4-FFF2-40B4-BE49-F238E27FC236}">
                <a16:creationId xmlns:a16="http://schemas.microsoft.com/office/drawing/2014/main" id="{72CD2962-712E-4967-A90A-DA4A4FFD50EB}"/>
              </a:ext>
            </a:extLst>
          </p:cNvPr>
          <p:cNvSpPr txBox="1">
            <a:spLocks noChangeArrowheads="1"/>
          </p:cNvSpPr>
          <p:nvPr/>
        </p:nvSpPr>
        <p:spPr bwMode="auto">
          <a:xfrm>
            <a:off x="2073275" y="43132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10</a:t>
            </a:r>
            <a:endParaRPr lang="en-US" altLang="en-US" sz="1200">
              <a:latin typeface="Times" panose="02020603050405020304" pitchFamily="18" charset="0"/>
            </a:endParaRPr>
          </a:p>
        </p:txBody>
      </p:sp>
      <p:sp>
        <p:nvSpPr>
          <p:cNvPr id="22545" name="Text Box 17">
            <a:extLst>
              <a:ext uri="{FF2B5EF4-FFF2-40B4-BE49-F238E27FC236}">
                <a16:creationId xmlns:a16="http://schemas.microsoft.com/office/drawing/2014/main" id="{318D0E0A-1B6A-4E9D-912E-8F57ED0E2688}"/>
              </a:ext>
            </a:extLst>
          </p:cNvPr>
          <p:cNvSpPr txBox="1">
            <a:spLocks noChangeArrowheads="1"/>
          </p:cNvSpPr>
          <p:nvPr/>
        </p:nvSpPr>
        <p:spPr bwMode="auto">
          <a:xfrm>
            <a:off x="2073275" y="41100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14</a:t>
            </a:r>
            <a:endParaRPr lang="en-US" altLang="en-US" sz="1200">
              <a:latin typeface="Times" panose="02020603050405020304" pitchFamily="18" charset="0"/>
            </a:endParaRPr>
          </a:p>
        </p:txBody>
      </p:sp>
      <p:sp>
        <p:nvSpPr>
          <p:cNvPr id="22546" name="Text Box 18">
            <a:extLst>
              <a:ext uri="{FF2B5EF4-FFF2-40B4-BE49-F238E27FC236}">
                <a16:creationId xmlns:a16="http://schemas.microsoft.com/office/drawing/2014/main" id="{66EC79F6-CEFE-4272-9943-BC89477850E7}"/>
              </a:ext>
            </a:extLst>
          </p:cNvPr>
          <p:cNvSpPr txBox="1">
            <a:spLocks noChangeArrowheads="1"/>
          </p:cNvSpPr>
          <p:nvPr/>
        </p:nvSpPr>
        <p:spPr bwMode="auto">
          <a:xfrm>
            <a:off x="2073275" y="3919538"/>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9</a:t>
            </a:r>
            <a:endParaRPr lang="en-US" altLang="en-US" sz="1200">
              <a:latin typeface="Times" panose="02020603050405020304" pitchFamily="18" charset="0"/>
            </a:endParaRPr>
          </a:p>
        </p:txBody>
      </p:sp>
      <p:sp>
        <p:nvSpPr>
          <p:cNvPr id="22547" name="Text Box 19">
            <a:extLst>
              <a:ext uri="{FF2B5EF4-FFF2-40B4-BE49-F238E27FC236}">
                <a16:creationId xmlns:a16="http://schemas.microsoft.com/office/drawing/2014/main" id="{DB970350-011C-403E-925A-571D9306964C}"/>
              </a:ext>
            </a:extLst>
          </p:cNvPr>
          <p:cNvSpPr txBox="1">
            <a:spLocks noChangeArrowheads="1"/>
          </p:cNvSpPr>
          <p:nvPr/>
        </p:nvSpPr>
        <p:spPr bwMode="auto">
          <a:xfrm>
            <a:off x="2073275" y="3703638"/>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6</a:t>
            </a:r>
            <a:endParaRPr lang="en-US" altLang="en-US" sz="1200">
              <a:latin typeface="Times" panose="02020603050405020304" pitchFamily="18" charset="0"/>
            </a:endParaRPr>
          </a:p>
        </p:txBody>
      </p:sp>
      <p:sp>
        <p:nvSpPr>
          <p:cNvPr id="22548" name="Text Box 20">
            <a:extLst>
              <a:ext uri="{FF2B5EF4-FFF2-40B4-BE49-F238E27FC236}">
                <a16:creationId xmlns:a16="http://schemas.microsoft.com/office/drawing/2014/main" id="{5722D7D2-9CB9-49A5-AA25-29B161014FCA}"/>
              </a:ext>
            </a:extLst>
          </p:cNvPr>
          <p:cNvSpPr txBox="1">
            <a:spLocks noChangeArrowheads="1"/>
          </p:cNvSpPr>
          <p:nvPr/>
        </p:nvSpPr>
        <p:spPr bwMode="auto">
          <a:xfrm>
            <a:off x="2079625" y="3513138"/>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4</a:t>
            </a:r>
            <a:endParaRPr lang="en-US" altLang="en-US" sz="1200">
              <a:latin typeface="Times" panose="02020603050405020304" pitchFamily="18" charset="0"/>
            </a:endParaRPr>
          </a:p>
        </p:txBody>
      </p:sp>
      <p:sp>
        <p:nvSpPr>
          <p:cNvPr id="22549" name="Text Box 21">
            <a:extLst>
              <a:ext uri="{FF2B5EF4-FFF2-40B4-BE49-F238E27FC236}">
                <a16:creationId xmlns:a16="http://schemas.microsoft.com/office/drawing/2014/main" id="{93650736-9F01-4F49-868A-531B7BE8FD00}"/>
              </a:ext>
            </a:extLst>
          </p:cNvPr>
          <p:cNvSpPr txBox="1">
            <a:spLocks noChangeArrowheads="1"/>
          </p:cNvSpPr>
          <p:nvPr/>
        </p:nvSpPr>
        <p:spPr bwMode="auto">
          <a:xfrm>
            <a:off x="2073275" y="3335338"/>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a:t>
            </a:r>
            <a:endParaRPr lang="en-US" altLang="en-US" sz="1200">
              <a:latin typeface="Times" panose="02020603050405020304" pitchFamily="18" charset="0"/>
            </a:endParaRPr>
          </a:p>
        </p:txBody>
      </p:sp>
      <p:sp>
        <p:nvSpPr>
          <p:cNvPr id="22550" name="Text Box 22">
            <a:extLst>
              <a:ext uri="{FF2B5EF4-FFF2-40B4-BE49-F238E27FC236}">
                <a16:creationId xmlns:a16="http://schemas.microsoft.com/office/drawing/2014/main" id="{EEBADB0E-059C-4EE0-A697-D9D9D27FE921}"/>
              </a:ext>
            </a:extLst>
          </p:cNvPr>
          <p:cNvSpPr txBox="1">
            <a:spLocks noChangeArrowheads="1"/>
          </p:cNvSpPr>
          <p:nvPr/>
        </p:nvSpPr>
        <p:spPr bwMode="auto">
          <a:xfrm>
            <a:off x="2073275" y="3106738"/>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a:t>
            </a:r>
            <a:endParaRPr lang="en-US" altLang="en-US" sz="1200">
              <a:latin typeface="Times" panose="02020603050405020304" pitchFamily="18" charset="0"/>
            </a:endParaRPr>
          </a:p>
        </p:txBody>
      </p:sp>
      <p:sp>
        <p:nvSpPr>
          <p:cNvPr id="22551" name="Text Box 23">
            <a:extLst>
              <a:ext uri="{FF2B5EF4-FFF2-40B4-BE49-F238E27FC236}">
                <a16:creationId xmlns:a16="http://schemas.microsoft.com/office/drawing/2014/main" id="{33344C1A-E722-4A13-8C49-6B8362234B9D}"/>
              </a:ext>
            </a:extLst>
          </p:cNvPr>
          <p:cNvSpPr txBox="1">
            <a:spLocks noChangeArrowheads="1"/>
          </p:cNvSpPr>
          <p:nvPr/>
        </p:nvSpPr>
        <p:spPr bwMode="auto">
          <a:xfrm>
            <a:off x="3133725" y="35004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12</a:t>
            </a:r>
            <a:endParaRPr lang="en-US" altLang="en-US" sz="1200">
              <a:latin typeface="Times" panose="02020603050405020304" pitchFamily="18" charset="0"/>
            </a:endParaRPr>
          </a:p>
        </p:txBody>
      </p:sp>
      <p:sp>
        <p:nvSpPr>
          <p:cNvPr id="22552" name="Text Box 24">
            <a:extLst>
              <a:ext uri="{FF2B5EF4-FFF2-40B4-BE49-F238E27FC236}">
                <a16:creationId xmlns:a16="http://schemas.microsoft.com/office/drawing/2014/main" id="{A7DAE293-51A6-416D-B10B-019744642DF7}"/>
              </a:ext>
            </a:extLst>
          </p:cNvPr>
          <p:cNvSpPr txBox="1">
            <a:spLocks noChangeArrowheads="1"/>
          </p:cNvSpPr>
          <p:nvPr/>
        </p:nvSpPr>
        <p:spPr bwMode="auto">
          <a:xfrm>
            <a:off x="3133725" y="37163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17</a:t>
            </a:r>
            <a:endParaRPr lang="en-US" altLang="en-US" sz="1200">
              <a:latin typeface="Times" panose="02020603050405020304" pitchFamily="18" charset="0"/>
            </a:endParaRPr>
          </a:p>
        </p:txBody>
      </p:sp>
      <p:sp>
        <p:nvSpPr>
          <p:cNvPr id="22553" name="Text Box 25">
            <a:extLst>
              <a:ext uri="{FF2B5EF4-FFF2-40B4-BE49-F238E27FC236}">
                <a16:creationId xmlns:a16="http://schemas.microsoft.com/office/drawing/2014/main" id="{A4FFCD97-72D8-4944-AF7D-FB3CD48F17CC}"/>
              </a:ext>
            </a:extLst>
          </p:cNvPr>
          <p:cNvSpPr txBox="1">
            <a:spLocks noChangeArrowheads="1"/>
          </p:cNvSpPr>
          <p:nvPr/>
        </p:nvSpPr>
        <p:spPr bwMode="auto">
          <a:xfrm>
            <a:off x="3133725" y="39322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16</a:t>
            </a:r>
            <a:endParaRPr lang="en-US" altLang="en-US" sz="1200">
              <a:latin typeface="Times" panose="02020603050405020304" pitchFamily="18" charset="0"/>
            </a:endParaRPr>
          </a:p>
        </p:txBody>
      </p:sp>
      <p:sp>
        <p:nvSpPr>
          <p:cNvPr id="22554" name="Text Box 26">
            <a:extLst>
              <a:ext uri="{FF2B5EF4-FFF2-40B4-BE49-F238E27FC236}">
                <a16:creationId xmlns:a16="http://schemas.microsoft.com/office/drawing/2014/main" id="{CADED27A-80CA-43A1-9FED-692CDE0FB904}"/>
              </a:ext>
            </a:extLst>
          </p:cNvPr>
          <p:cNvSpPr txBox="1">
            <a:spLocks noChangeArrowheads="1"/>
          </p:cNvSpPr>
          <p:nvPr/>
        </p:nvSpPr>
        <p:spPr bwMode="auto">
          <a:xfrm>
            <a:off x="3133725" y="41100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10</a:t>
            </a:r>
            <a:endParaRPr lang="en-US" altLang="en-US" sz="1200">
              <a:latin typeface="Times" panose="02020603050405020304" pitchFamily="18" charset="0"/>
            </a:endParaRPr>
          </a:p>
        </p:txBody>
      </p:sp>
      <p:sp>
        <p:nvSpPr>
          <p:cNvPr id="22555" name="Text Box 27">
            <a:extLst>
              <a:ext uri="{FF2B5EF4-FFF2-40B4-BE49-F238E27FC236}">
                <a16:creationId xmlns:a16="http://schemas.microsoft.com/office/drawing/2014/main" id="{A57A66BF-3D2C-420A-BB79-88153E73224B}"/>
              </a:ext>
            </a:extLst>
          </p:cNvPr>
          <p:cNvSpPr txBox="1">
            <a:spLocks noChangeArrowheads="1"/>
          </p:cNvSpPr>
          <p:nvPr/>
        </p:nvSpPr>
        <p:spPr bwMode="auto">
          <a:xfrm>
            <a:off x="3133725" y="4313238"/>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3</a:t>
            </a:r>
            <a:endParaRPr lang="en-US" altLang="en-US" sz="1200">
              <a:latin typeface="Times" panose="02020603050405020304" pitchFamily="18" charset="0"/>
            </a:endParaRPr>
          </a:p>
        </p:txBody>
      </p:sp>
      <p:sp>
        <p:nvSpPr>
          <p:cNvPr id="22556" name="Text Box 28">
            <a:extLst>
              <a:ext uri="{FF2B5EF4-FFF2-40B4-BE49-F238E27FC236}">
                <a16:creationId xmlns:a16="http://schemas.microsoft.com/office/drawing/2014/main" id="{7C46D12B-BD72-4968-9584-391D65DA236B}"/>
              </a:ext>
            </a:extLst>
          </p:cNvPr>
          <p:cNvSpPr txBox="1">
            <a:spLocks noChangeArrowheads="1"/>
          </p:cNvSpPr>
          <p:nvPr/>
        </p:nvSpPr>
        <p:spPr bwMode="auto">
          <a:xfrm>
            <a:off x="5241925" y="2576513"/>
            <a:ext cx="1936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Water released by leaves</a:t>
            </a:r>
            <a:endParaRPr lang="en-US" altLang="en-US" sz="1200">
              <a:latin typeface="Times" panose="02020603050405020304" pitchFamily="18" charset="0"/>
            </a:endParaRPr>
          </a:p>
        </p:txBody>
      </p:sp>
      <p:sp>
        <p:nvSpPr>
          <p:cNvPr id="22557" name="Rectangle 29">
            <a:extLst>
              <a:ext uri="{FF2B5EF4-FFF2-40B4-BE49-F238E27FC236}">
                <a16:creationId xmlns:a16="http://schemas.microsoft.com/office/drawing/2014/main" id="{226082DA-4962-46B6-8819-12D00EEEB14B}"/>
              </a:ext>
            </a:extLst>
          </p:cNvPr>
          <p:cNvSpPr>
            <a:spLocks noChangeArrowheads="1"/>
          </p:cNvSpPr>
          <p:nvPr/>
        </p:nvSpPr>
        <p:spPr bwMode="auto">
          <a:xfrm>
            <a:off x="6184900" y="3860800"/>
            <a:ext cx="16383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2558" name="Text Box 30">
            <a:extLst>
              <a:ext uri="{FF2B5EF4-FFF2-40B4-BE49-F238E27FC236}">
                <a16:creationId xmlns:a16="http://schemas.microsoft.com/office/drawing/2014/main" id="{EF1EA57D-1F2A-427F-A66D-024504DF7257}"/>
              </a:ext>
            </a:extLst>
          </p:cNvPr>
          <p:cNvSpPr txBox="1">
            <a:spLocks noChangeArrowheads="1"/>
          </p:cNvSpPr>
          <p:nvPr/>
        </p:nvSpPr>
        <p:spPr bwMode="auto">
          <a:xfrm>
            <a:off x="6016625" y="3821113"/>
            <a:ext cx="1936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Water absorbed by roots</a:t>
            </a:r>
            <a:endParaRPr lang="en-US" altLang="en-US" sz="1200">
              <a:latin typeface="Times" panose="02020603050405020304" pitchFamily="18" charset="0"/>
            </a:endParaRPr>
          </a:p>
        </p:txBody>
      </p:sp>
      <p:sp>
        <p:nvSpPr>
          <p:cNvPr id="22559" name="Text Box 31">
            <a:extLst>
              <a:ext uri="{FF2B5EF4-FFF2-40B4-BE49-F238E27FC236}">
                <a16:creationId xmlns:a16="http://schemas.microsoft.com/office/drawing/2014/main" id="{5D661B73-FECC-4BDE-9101-5C5565BEA128}"/>
              </a:ext>
            </a:extLst>
          </p:cNvPr>
          <p:cNvSpPr txBox="1">
            <a:spLocks noChangeArrowheads="1"/>
          </p:cNvSpPr>
          <p:nvPr/>
        </p:nvSpPr>
        <p:spPr bwMode="auto">
          <a:xfrm rot="-5400000">
            <a:off x="3413918" y="3244057"/>
            <a:ext cx="1827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t>Relative Rates (g/h)</a:t>
            </a:r>
            <a:endParaRPr lang="en-US" altLang="en-US" sz="2400">
              <a:latin typeface="Times" panose="02020603050405020304" pitchFamily="18" charset="0"/>
            </a:endParaRPr>
          </a:p>
        </p:txBody>
      </p:sp>
      <p:sp>
        <p:nvSpPr>
          <p:cNvPr id="22560" name="Text Box 32">
            <a:extLst>
              <a:ext uri="{FF2B5EF4-FFF2-40B4-BE49-F238E27FC236}">
                <a16:creationId xmlns:a16="http://schemas.microsoft.com/office/drawing/2014/main" id="{096A1F9C-C4B5-49D6-B045-E8E11769D458}"/>
              </a:ext>
            </a:extLst>
          </p:cNvPr>
          <p:cNvSpPr txBox="1">
            <a:spLocks noChangeArrowheads="1"/>
          </p:cNvSpPr>
          <p:nvPr/>
        </p:nvSpPr>
        <p:spPr bwMode="auto">
          <a:xfrm>
            <a:off x="4460875" y="253841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20</a:t>
            </a:r>
            <a:endParaRPr lang="en-US" altLang="en-US" sz="2400">
              <a:latin typeface="Times" panose="02020603050405020304" pitchFamily="18" charset="0"/>
            </a:endParaRPr>
          </a:p>
        </p:txBody>
      </p:sp>
      <p:sp>
        <p:nvSpPr>
          <p:cNvPr id="22561" name="Text Box 33">
            <a:extLst>
              <a:ext uri="{FF2B5EF4-FFF2-40B4-BE49-F238E27FC236}">
                <a16:creationId xmlns:a16="http://schemas.microsoft.com/office/drawing/2014/main" id="{805562B7-37DC-465A-BD5F-8627AC0F76CC}"/>
              </a:ext>
            </a:extLst>
          </p:cNvPr>
          <p:cNvSpPr txBox="1">
            <a:spLocks noChangeArrowheads="1"/>
          </p:cNvSpPr>
          <p:nvPr/>
        </p:nvSpPr>
        <p:spPr bwMode="auto">
          <a:xfrm>
            <a:off x="6181725" y="4430713"/>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t>Time</a:t>
            </a:r>
            <a:endParaRPr lang="en-US" altLang="en-US" sz="2400" b="1">
              <a:latin typeface="Times" panose="02020603050405020304" pitchFamily="18" charset="0"/>
            </a:endParaRPr>
          </a:p>
        </p:txBody>
      </p:sp>
      <p:sp>
        <p:nvSpPr>
          <p:cNvPr id="22562" name="Text Box 34">
            <a:extLst>
              <a:ext uri="{FF2B5EF4-FFF2-40B4-BE49-F238E27FC236}">
                <a16:creationId xmlns:a16="http://schemas.microsoft.com/office/drawing/2014/main" id="{14131719-8696-42F4-AF16-6D0F834C7352}"/>
              </a:ext>
            </a:extLst>
          </p:cNvPr>
          <p:cNvSpPr txBox="1">
            <a:spLocks noChangeArrowheads="1"/>
          </p:cNvSpPr>
          <p:nvPr/>
        </p:nvSpPr>
        <p:spPr bwMode="auto">
          <a:xfrm>
            <a:off x="4559300" y="399891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0</a:t>
            </a:r>
            <a:endParaRPr lang="en-US" altLang="en-US" sz="2400">
              <a:latin typeface="Times" panose="02020603050405020304" pitchFamily="18" charset="0"/>
            </a:endParaRPr>
          </a:p>
        </p:txBody>
      </p:sp>
      <p:sp>
        <p:nvSpPr>
          <p:cNvPr id="22563" name="Text Box 35">
            <a:extLst>
              <a:ext uri="{FF2B5EF4-FFF2-40B4-BE49-F238E27FC236}">
                <a16:creationId xmlns:a16="http://schemas.microsoft.com/office/drawing/2014/main" id="{3CEE676B-4999-4C79-924E-5A78FCC6FC8A}"/>
              </a:ext>
            </a:extLst>
          </p:cNvPr>
          <p:cNvSpPr txBox="1">
            <a:spLocks noChangeArrowheads="1"/>
          </p:cNvSpPr>
          <p:nvPr/>
        </p:nvSpPr>
        <p:spPr bwMode="auto">
          <a:xfrm>
            <a:off x="4460875" y="289401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15</a:t>
            </a:r>
            <a:endParaRPr lang="en-US" altLang="en-US" sz="2400">
              <a:latin typeface="Times" panose="02020603050405020304" pitchFamily="18" charset="0"/>
            </a:endParaRPr>
          </a:p>
        </p:txBody>
      </p:sp>
      <p:sp>
        <p:nvSpPr>
          <p:cNvPr id="22564" name="Text Box 36">
            <a:extLst>
              <a:ext uri="{FF2B5EF4-FFF2-40B4-BE49-F238E27FC236}">
                <a16:creationId xmlns:a16="http://schemas.microsoft.com/office/drawing/2014/main" id="{C833A0F1-CA63-41E9-9DF3-15276ECD9D8B}"/>
              </a:ext>
            </a:extLst>
          </p:cNvPr>
          <p:cNvSpPr txBox="1">
            <a:spLocks noChangeArrowheads="1"/>
          </p:cNvSpPr>
          <p:nvPr/>
        </p:nvSpPr>
        <p:spPr bwMode="auto">
          <a:xfrm>
            <a:off x="4460875" y="321151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10</a:t>
            </a:r>
            <a:endParaRPr lang="en-US" altLang="en-US" sz="2400">
              <a:latin typeface="Times" panose="02020603050405020304" pitchFamily="18" charset="0"/>
            </a:endParaRPr>
          </a:p>
        </p:txBody>
      </p:sp>
      <p:sp>
        <p:nvSpPr>
          <p:cNvPr id="22565" name="Text Box 37">
            <a:extLst>
              <a:ext uri="{FF2B5EF4-FFF2-40B4-BE49-F238E27FC236}">
                <a16:creationId xmlns:a16="http://schemas.microsoft.com/office/drawing/2014/main" id="{EEC0B05F-4EC4-4B4F-A971-804208098837}"/>
              </a:ext>
            </a:extLst>
          </p:cNvPr>
          <p:cNvSpPr txBox="1">
            <a:spLocks noChangeArrowheads="1"/>
          </p:cNvSpPr>
          <p:nvPr/>
        </p:nvSpPr>
        <p:spPr bwMode="auto">
          <a:xfrm>
            <a:off x="4559300" y="359251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5</a:t>
            </a:r>
            <a:endParaRPr lang="en-US" altLang="en-US" sz="2400">
              <a:latin typeface="Times" panose="02020603050405020304" pitchFamily="18" charset="0"/>
            </a:endParaRPr>
          </a:p>
        </p:txBody>
      </p:sp>
      <p:sp>
        <p:nvSpPr>
          <p:cNvPr id="22566" name="Text Box 38">
            <a:extLst>
              <a:ext uri="{FF2B5EF4-FFF2-40B4-BE49-F238E27FC236}">
                <a16:creationId xmlns:a16="http://schemas.microsoft.com/office/drawing/2014/main" id="{FE1712CE-F9DF-4DEE-B589-FC358AF24D76}"/>
              </a:ext>
            </a:extLst>
          </p:cNvPr>
          <p:cNvSpPr txBox="1">
            <a:spLocks noChangeArrowheads="1"/>
          </p:cNvSpPr>
          <p:nvPr/>
        </p:nvSpPr>
        <p:spPr bwMode="auto">
          <a:xfrm>
            <a:off x="4799013" y="42370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8 AM</a:t>
            </a:r>
            <a:endParaRPr lang="en-US" altLang="en-US" sz="1200">
              <a:latin typeface="Times" panose="02020603050405020304" pitchFamily="18" charset="0"/>
            </a:endParaRPr>
          </a:p>
        </p:txBody>
      </p:sp>
      <p:sp>
        <p:nvSpPr>
          <p:cNvPr id="22567" name="Text Box 39">
            <a:extLst>
              <a:ext uri="{FF2B5EF4-FFF2-40B4-BE49-F238E27FC236}">
                <a16:creationId xmlns:a16="http://schemas.microsoft.com/office/drawing/2014/main" id="{8F251856-AF8C-4778-811F-3468E699C1FC}"/>
              </a:ext>
            </a:extLst>
          </p:cNvPr>
          <p:cNvSpPr txBox="1">
            <a:spLocks noChangeArrowheads="1"/>
          </p:cNvSpPr>
          <p:nvPr/>
        </p:nvSpPr>
        <p:spPr bwMode="auto">
          <a:xfrm>
            <a:off x="5218113" y="4237038"/>
            <a:ext cx="623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10 AM</a:t>
            </a:r>
            <a:endParaRPr lang="en-US" altLang="en-US" sz="1200">
              <a:latin typeface="Times" panose="02020603050405020304" pitchFamily="18" charset="0"/>
            </a:endParaRPr>
          </a:p>
        </p:txBody>
      </p:sp>
      <p:sp>
        <p:nvSpPr>
          <p:cNvPr id="22568" name="Text Box 40">
            <a:extLst>
              <a:ext uri="{FF2B5EF4-FFF2-40B4-BE49-F238E27FC236}">
                <a16:creationId xmlns:a16="http://schemas.microsoft.com/office/drawing/2014/main" id="{348EE547-9E18-4C8F-BB61-295AF6DE4ED4}"/>
              </a:ext>
            </a:extLst>
          </p:cNvPr>
          <p:cNvSpPr txBox="1">
            <a:spLocks noChangeArrowheads="1"/>
          </p:cNvSpPr>
          <p:nvPr/>
        </p:nvSpPr>
        <p:spPr bwMode="auto">
          <a:xfrm>
            <a:off x="5713413" y="4237038"/>
            <a:ext cx="623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12 PM</a:t>
            </a:r>
            <a:endParaRPr lang="en-US" altLang="en-US" sz="1200">
              <a:latin typeface="Times" panose="02020603050405020304" pitchFamily="18" charset="0"/>
            </a:endParaRPr>
          </a:p>
        </p:txBody>
      </p:sp>
      <p:sp>
        <p:nvSpPr>
          <p:cNvPr id="22569" name="Text Box 41">
            <a:extLst>
              <a:ext uri="{FF2B5EF4-FFF2-40B4-BE49-F238E27FC236}">
                <a16:creationId xmlns:a16="http://schemas.microsoft.com/office/drawing/2014/main" id="{C3629AE7-C7E3-41F8-A3BB-D284E4A0F4A1}"/>
              </a:ext>
            </a:extLst>
          </p:cNvPr>
          <p:cNvSpPr txBox="1">
            <a:spLocks noChangeArrowheads="1"/>
          </p:cNvSpPr>
          <p:nvPr/>
        </p:nvSpPr>
        <p:spPr bwMode="auto">
          <a:xfrm>
            <a:off x="6234113" y="42370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2 PM</a:t>
            </a:r>
            <a:endParaRPr lang="en-US" altLang="en-US" sz="1200">
              <a:latin typeface="Times" panose="02020603050405020304" pitchFamily="18" charset="0"/>
            </a:endParaRPr>
          </a:p>
        </p:txBody>
      </p:sp>
      <p:sp>
        <p:nvSpPr>
          <p:cNvPr id="22570" name="Text Box 42">
            <a:extLst>
              <a:ext uri="{FF2B5EF4-FFF2-40B4-BE49-F238E27FC236}">
                <a16:creationId xmlns:a16="http://schemas.microsoft.com/office/drawing/2014/main" id="{DD4FB95D-10FB-486B-98E6-140EE4DDAE3A}"/>
              </a:ext>
            </a:extLst>
          </p:cNvPr>
          <p:cNvSpPr txBox="1">
            <a:spLocks noChangeArrowheads="1"/>
          </p:cNvSpPr>
          <p:nvPr/>
        </p:nvSpPr>
        <p:spPr bwMode="auto">
          <a:xfrm>
            <a:off x="6729413" y="42370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4 PM</a:t>
            </a:r>
            <a:endParaRPr lang="en-US" altLang="en-US" sz="1200">
              <a:latin typeface="Times" panose="02020603050405020304" pitchFamily="18" charset="0"/>
            </a:endParaRPr>
          </a:p>
        </p:txBody>
      </p:sp>
      <p:sp>
        <p:nvSpPr>
          <p:cNvPr id="22571" name="Text Box 43">
            <a:extLst>
              <a:ext uri="{FF2B5EF4-FFF2-40B4-BE49-F238E27FC236}">
                <a16:creationId xmlns:a16="http://schemas.microsoft.com/office/drawing/2014/main" id="{E6E86FB4-F6DA-45AB-BF2C-DDA71B3F5AF6}"/>
              </a:ext>
            </a:extLst>
          </p:cNvPr>
          <p:cNvSpPr txBox="1">
            <a:spLocks noChangeArrowheads="1"/>
          </p:cNvSpPr>
          <p:nvPr/>
        </p:nvSpPr>
        <p:spPr bwMode="auto">
          <a:xfrm>
            <a:off x="7224713" y="42370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6 PM</a:t>
            </a:r>
            <a:endParaRPr lang="en-US" altLang="en-US" sz="1200">
              <a:latin typeface="Times" panose="02020603050405020304" pitchFamily="18" charset="0"/>
            </a:endParaRPr>
          </a:p>
        </p:txBody>
      </p:sp>
      <p:sp>
        <p:nvSpPr>
          <p:cNvPr id="22572" name="Text Box 44">
            <a:extLst>
              <a:ext uri="{FF2B5EF4-FFF2-40B4-BE49-F238E27FC236}">
                <a16:creationId xmlns:a16="http://schemas.microsoft.com/office/drawing/2014/main" id="{6EF4C73E-DEF9-4A97-A046-9BAAF294CD3A}"/>
              </a:ext>
            </a:extLst>
          </p:cNvPr>
          <p:cNvSpPr txBox="1">
            <a:spLocks noChangeArrowheads="1"/>
          </p:cNvSpPr>
          <p:nvPr/>
        </p:nvSpPr>
        <p:spPr bwMode="auto">
          <a:xfrm>
            <a:off x="7694613" y="42370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t>8 PM</a:t>
            </a:r>
            <a:endParaRPr lang="en-US" altLang="en-US" sz="1200">
              <a:latin typeface="Times" panose="02020603050405020304" pitchFamily="18" charset="0"/>
            </a:endParaRPr>
          </a:p>
        </p:txBody>
      </p:sp>
      <p:sp>
        <p:nvSpPr>
          <p:cNvPr id="22573" name="Text Box 46">
            <a:extLst>
              <a:ext uri="{FF2B5EF4-FFF2-40B4-BE49-F238E27FC236}">
                <a16:creationId xmlns:a16="http://schemas.microsoft.com/office/drawing/2014/main" id="{8FE76AB4-6093-4FF6-8C6D-42BEC29CFF2D}"/>
              </a:ext>
            </a:extLst>
          </p:cNvPr>
          <p:cNvSpPr txBox="1">
            <a:spLocks noChangeArrowheads="1"/>
          </p:cNvSpPr>
          <p:nvPr/>
        </p:nvSpPr>
        <p:spPr bwMode="auto">
          <a:xfrm>
            <a:off x="2362200" y="1524000"/>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a:solidFill>
                  <a:srgbClr val="FF0000"/>
                </a:solidFill>
                <a:latin typeface="Arial Black" panose="020B0A04020102020204" pitchFamily="34" charset="0"/>
              </a:rPr>
              <a:t>Making a Graph From A Data Table</a:t>
            </a:r>
          </a:p>
        </p:txBody>
      </p:sp>
      <p:sp>
        <p:nvSpPr>
          <p:cNvPr id="22574" name="Text Box 49">
            <a:extLst>
              <a:ext uri="{FF2B5EF4-FFF2-40B4-BE49-F238E27FC236}">
                <a16:creationId xmlns:a16="http://schemas.microsoft.com/office/drawing/2014/main" id="{AB795155-ACD7-4DD9-AAC9-C73E3E496FD3}"/>
              </a:ext>
            </a:extLst>
          </p:cNvPr>
          <p:cNvSpPr txBox="1">
            <a:spLocks noChangeArrowheads="1"/>
          </p:cNvSpPr>
          <p:nvPr/>
        </p:nvSpPr>
        <p:spPr bwMode="auto">
          <a:xfrm>
            <a:off x="914400" y="381000"/>
            <a:ext cx="67056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t>Analyzing Results</a:t>
            </a:r>
          </a:p>
          <a:p>
            <a:pPr eaLnBrk="1" hangingPunct="1">
              <a:spcBef>
                <a:spcPct val="50000"/>
              </a:spcBef>
              <a:buFontTx/>
              <a:buNone/>
            </a:pPr>
            <a:r>
              <a:rPr lang="en-US" altLang="en-US" sz="2800"/>
              <a:t>	Construct graphs, tables, charts</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dep_inde_variables_sm">
            <a:hlinkClick r:id="rId3" action="ppaction://hlinksldjump"/>
            <a:extLst>
              <a:ext uri="{FF2B5EF4-FFF2-40B4-BE49-F238E27FC236}">
                <a16:creationId xmlns:a16="http://schemas.microsoft.com/office/drawing/2014/main" id="{411C0129-CC91-475A-A487-F2FA6C537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28800"/>
            <a:ext cx="46482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ontent Placeholder 1">
            <a:extLst>
              <a:ext uri="{FF2B5EF4-FFF2-40B4-BE49-F238E27FC236}">
                <a16:creationId xmlns:a16="http://schemas.microsoft.com/office/drawing/2014/main" id="{BFDE7626-8A20-472E-B747-82CC84907E43}"/>
              </a:ext>
            </a:extLst>
          </p:cNvPr>
          <p:cNvSpPr>
            <a:spLocks noGrp="1"/>
          </p:cNvSpPr>
          <p:nvPr>
            <p:ph sz="half" idx="1"/>
          </p:nvPr>
        </p:nvSpPr>
        <p:spPr/>
        <p:txBody>
          <a:bodyPr/>
          <a:lstStyle/>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B7EAA0B-1B30-4870-8425-E9A0CA2F8979}"/>
              </a:ext>
            </a:extLst>
          </p:cNvPr>
          <p:cNvSpPr>
            <a:spLocks noGrp="1" noChangeArrowheads="1"/>
          </p:cNvSpPr>
          <p:nvPr>
            <p:ph type="title"/>
          </p:nvPr>
        </p:nvSpPr>
        <p:spPr/>
        <p:txBody>
          <a:bodyPr/>
          <a:lstStyle/>
          <a:p>
            <a:pPr eaLnBrk="1" hangingPunct="1"/>
            <a:r>
              <a:rPr lang="en-US" altLang="en-US"/>
              <a:t>Draw a Conclusion</a:t>
            </a:r>
          </a:p>
        </p:txBody>
      </p:sp>
      <p:sp>
        <p:nvSpPr>
          <p:cNvPr id="29699" name="Rectangle 3">
            <a:extLst>
              <a:ext uri="{FF2B5EF4-FFF2-40B4-BE49-F238E27FC236}">
                <a16:creationId xmlns:a16="http://schemas.microsoft.com/office/drawing/2014/main" id="{E15ED4F9-94A5-4E68-9B8F-788FED1CC501}"/>
              </a:ext>
            </a:extLst>
          </p:cNvPr>
          <p:cNvSpPr>
            <a:spLocks noGrp="1" noChangeArrowheads="1"/>
          </p:cNvSpPr>
          <p:nvPr>
            <p:ph type="body" idx="1"/>
          </p:nvPr>
        </p:nvSpPr>
        <p:spPr/>
        <p:txBody>
          <a:bodyPr/>
          <a:lstStyle/>
          <a:p>
            <a:pPr eaLnBrk="1" hangingPunct="1"/>
            <a:r>
              <a:rPr lang="en-US" altLang="en-US"/>
              <a:t>State if data collected supports or disproves hypothesis</a:t>
            </a:r>
          </a:p>
          <a:p>
            <a:pPr eaLnBrk="1" hangingPunct="1"/>
            <a:r>
              <a:rPr lang="en-US" altLang="en-US"/>
              <a:t>You never say you proved your </a:t>
            </a:r>
            <a:r>
              <a:rPr lang="en-US" altLang="en-US">
                <a:hlinkClick r:id="rId3" action="ppaction://hlinksldjump"/>
              </a:rPr>
              <a:t>hypothesis</a:t>
            </a:r>
            <a:endParaRPr lang="en-US" altLang="en-US"/>
          </a:p>
        </p:txBody>
      </p:sp>
      <p:pic>
        <p:nvPicPr>
          <p:cNvPr id="27652" name="Picture 5" descr="science_labwork_general">
            <a:extLst>
              <a:ext uri="{FF2B5EF4-FFF2-40B4-BE49-F238E27FC236}">
                <a16:creationId xmlns:a16="http://schemas.microsoft.com/office/drawing/2014/main" id="{53F76799-0F04-445D-9B31-9251E9E89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000375"/>
            <a:ext cx="61722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C707738-E668-4404-B764-52380C4195F2}"/>
              </a:ext>
            </a:extLst>
          </p:cNvPr>
          <p:cNvSpPr>
            <a:spLocks noGrp="1" noChangeArrowheads="1"/>
          </p:cNvSpPr>
          <p:nvPr>
            <p:ph type="title"/>
          </p:nvPr>
        </p:nvSpPr>
        <p:spPr/>
        <p:txBody>
          <a:bodyPr/>
          <a:lstStyle/>
          <a:p>
            <a:pPr eaLnBrk="1" hangingPunct="1"/>
            <a:r>
              <a:rPr lang="en-US" altLang="en-US"/>
              <a:t>Example</a:t>
            </a:r>
          </a:p>
        </p:txBody>
      </p:sp>
      <p:sp>
        <p:nvSpPr>
          <p:cNvPr id="29699" name="Rectangle 3">
            <a:extLst>
              <a:ext uri="{FF2B5EF4-FFF2-40B4-BE49-F238E27FC236}">
                <a16:creationId xmlns:a16="http://schemas.microsoft.com/office/drawing/2014/main" id="{BD32A1CE-1B3D-40D2-9F1C-4277C515C2B2}"/>
              </a:ext>
            </a:extLst>
          </p:cNvPr>
          <p:cNvSpPr>
            <a:spLocks noGrp="1" noChangeArrowheads="1"/>
          </p:cNvSpPr>
          <p:nvPr>
            <p:ph type="body" idx="1"/>
          </p:nvPr>
        </p:nvSpPr>
        <p:spPr>
          <a:xfrm>
            <a:off x="457200" y="1646238"/>
            <a:ext cx="8229600" cy="4525962"/>
          </a:xfrm>
        </p:spPr>
        <p:txBody>
          <a:bodyPr/>
          <a:lstStyle/>
          <a:p>
            <a:pPr eaLnBrk="1" hangingPunct="1"/>
            <a:r>
              <a:rPr lang="en-US" altLang="en-US"/>
              <a:t>Question:  Where does life come from?</a:t>
            </a:r>
          </a:p>
        </p:txBody>
      </p:sp>
      <p:pic>
        <p:nvPicPr>
          <p:cNvPr id="29700" name="Picture 5" descr="519649900_9137b087f7">
            <a:extLst>
              <a:ext uri="{FF2B5EF4-FFF2-40B4-BE49-F238E27FC236}">
                <a16:creationId xmlns:a16="http://schemas.microsoft.com/office/drawing/2014/main" id="{CB3693E8-F127-4963-ACDD-A308F6A0C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43200"/>
            <a:ext cx="47625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217BE6E-B02D-44AD-8861-7B2FF19C2066}"/>
              </a:ext>
            </a:extLst>
          </p:cNvPr>
          <p:cNvSpPr>
            <a:spLocks noGrp="1" noChangeArrowheads="1"/>
          </p:cNvSpPr>
          <p:nvPr>
            <p:ph type="title"/>
          </p:nvPr>
        </p:nvSpPr>
        <p:spPr/>
        <p:txBody>
          <a:bodyPr/>
          <a:lstStyle/>
          <a:p>
            <a:pPr eaLnBrk="1" hangingPunct="1"/>
            <a:r>
              <a:rPr lang="en-US" altLang="en-US"/>
              <a:t>Francesco Redi</a:t>
            </a:r>
          </a:p>
        </p:txBody>
      </p:sp>
      <p:pic>
        <p:nvPicPr>
          <p:cNvPr id="31747" name="Picture 6">
            <a:extLst>
              <a:ext uri="{FF2B5EF4-FFF2-40B4-BE49-F238E27FC236}">
                <a16:creationId xmlns:a16="http://schemas.microsoft.com/office/drawing/2014/main" id="{34EA3841-FE9D-4164-8087-5AFE76C82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438400"/>
            <a:ext cx="60007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7">
            <a:extLst>
              <a:ext uri="{FF2B5EF4-FFF2-40B4-BE49-F238E27FC236}">
                <a16:creationId xmlns:a16="http://schemas.microsoft.com/office/drawing/2014/main" id="{D3A4153D-35E2-4BE5-9CE3-E54CDE048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1750"/>
            <a:ext cx="2459038" cy="326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0D5235A-231F-4AA3-BD3F-A17362C80189}"/>
              </a:ext>
            </a:extLst>
          </p:cNvPr>
          <p:cNvSpPr>
            <a:spLocks noGrp="1" noChangeArrowheads="1"/>
          </p:cNvSpPr>
          <p:nvPr>
            <p:ph type="title"/>
          </p:nvPr>
        </p:nvSpPr>
        <p:spPr/>
        <p:txBody>
          <a:bodyPr/>
          <a:lstStyle/>
          <a:p>
            <a:pPr eaLnBrk="1" hangingPunct="1"/>
            <a:r>
              <a:rPr lang="en-US" altLang="en-US"/>
              <a:t>Lazzaro Spallanzani</a:t>
            </a:r>
          </a:p>
        </p:txBody>
      </p:sp>
      <p:sp>
        <p:nvSpPr>
          <p:cNvPr id="33795" name="Rectangle 3">
            <a:extLst>
              <a:ext uri="{FF2B5EF4-FFF2-40B4-BE49-F238E27FC236}">
                <a16:creationId xmlns:a16="http://schemas.microsoft.com/office/drawing/2014/main" id="{69A684C8-68CB-420D-910A-A2B4C5469911}"/>
              </a:ext>
            </a:extLst>
          </p:cNvPr>
          <p:cNvSpPr>
            <a:spLocks noGrp="1" noChangeArrowheads="1"/>
          </p:cNvSpPr>
          <p:nvPr>
            <p:ph type="body" sz="half" idx="1"/>
          </p:nvPr>
        </p:nvSpPr>
        <p:spPr/>
        <p:txBody>
          <a:bodyPr/>
          <a:lstStyle/>
          <a:p>
            <a:pPr eaLnBrk="1" hangingPunct="1"/>
            <a:endParaRPr lang="en-US" altLang="en-US"/>
          </a:p>
        </p:txBody>
      </p:sp>
      <p:pic>
        <p:nvPicPr>
          <p:cNvPr id="33796" name="Picture 5">
            <a:extLst>
              <a:ext uri="{FF2B5EF4-FFF2-40B4-BE49-F238E27FC236}">
                <a16:creationId xmlns:a16="http://schemas.microsoft.com/office/drawing/2014/main" id="{0E883007-FA9E-47E2-A54E-D59EF68DE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1143000"/>
            <a:ext cx="792480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6">
            <a:extLst>
              <a:ext uri="{FF2B5EF4-FFF2-40B4-BE49-F238E27FC236}">
                <a16:creationId xmlns:a16="http://schemas.microsoft.com/office/drawing/2014/main" id="{5448F1BE-2A3F-4CC2-AA88-0BA904259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676400"/>
            <a:ext cx="3030538"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TextBox 1">
            <a:extLst>
              <a:ext uri="{FF2B5EF4-FFF2-40B4-BE49-F238E27FC236}">
                <a16:creationId xmlns:a16="http://schemas.microsoft.com/office/drawing/2014/main" id="{1043D2EF-F293-4A86-851E-24F1586FD6F3}"/>
              </a:ext>
            </a:extLst>
          </p:cNvPr>
          <p:cNvSpPr txBox="1">
            <a:spLocks noChangeArrowheads="1"/>
          </p:cNvSpPr>
          <p:nvPr/>
        </p:nvSpPr>
        <p:spPr bwMode="auto">
          <a:xfrm>
            <a:off x="4800600" y="6119813"/>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Vital Life Force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D000EDA-0038-4EF8-9C5A-80BB3C579767}"/>
              </a:ext>
            </a:extLst>
          </p:cNvPr>
          <p:cNvSpPr>
            <a:spLocks noGrp="1" noChangeArrowheads="1"/>
          </p:cNvSpPr>
          <p:nvPr>
            <p:ph type="title"/>
          </p:nvPr>
        </p:nvSpPr>
        <p:spPr/>
        <p:txBody>
          <a:bodyPr/>
          <a:lstStyle/>
          <a:p>
            <a:pPr eaLnBrk="1" hangingPunct="1"/>
            <a:r>
              <a:rPr lang="en-US" altLang="en-US"/>
              <a:t>Louis Pasteur</a:t>
            </a:r>
          </a:p>
        </p:txBody>
      </p:sp>
      <p:sp>
        <p:nvSpPr>
          <p:cNvPr id="38915" name="Rectangle 3">
            <a:extLst>
              <a:ext uri="{FF2B5EF4-FFF2-40B4-BE49-F238E27FC236}">
                <a16:creationId xmlns:a16="http://schemas.microsoft.com/office/drawing/2014/main" id="{EBDBCA1D-3166-4A29-AC2D-5F4F0E963A78}"/>
              </a:ext>
            </a:extLst>
          </p:cNvPr>
          <p:cNvSpPr>
            <a:spLocks noGrp="1" noChangeArrowheads="1"/>
          </p:cNvSpPr>
          <p:nvPr>
            <p:ph type="body" idx="1"/>
          </p:nvPr>
        </p:nvSpPr>
        <p:spPr/>
        <p:txBody>
          <a:bodyPr/>
          <a:lstStyle/>
          <a:p>
            <a:pPr eaLnBrk="1" hangingPunct="1"/>
            <a:r>
              <a:rPr lang="en-US" altLang="en-US"/>
              <a:t>finally disproved Spontaneous Generation</a:t>
            </a:r>
          </a:p>
          <a:p>
            <a:pPr eaLnBrk="1" hangingPunct="1"/>
            <a:r>
              <a:rPr lang="en-US" altLang="en-US"/>
              <a:t>supported Biogenesis</a:t>
            </a:r>
          </a:p>
        </p:txBody>
      </p:sp>
      <p:pic>
        <p:nvPicPr>
          <p:cNvPr id="35844" name="Picture 5" descr="Louis_Pasteur">
            <a:extLst>
              <a:ext uri="{FF2B5EF4-FFF2-40B4-BE49-F238E27FC236}">
                <a16:creationId xmlns:a16="http://schemas.microsoft.com/office/drawing/2014/main" id="{05D141E8-EE11-4CC7-A453-076C81D2C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95600"/>
            <a:ext cx="3086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BAC96271-8883-4212-8BE2-A950D7370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78050"/>
            <a:ext cx="836453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a:extLst>
              <a:ext uri="{FF2B5EF4-FFF2-40B4-BE49-F238E27FC236}">
                <a16:creationId xmlns:a16="http://schemas.microsoft.com/office/drawing/2014/main" id="{9E4D0782-4DDA-4406-AB8F-9A1EFCE42EC8}"/>
              </a:ext>
            </a:extLst>
          </p:cNvPr>
          <p:cNvSpPr txBox="1">
            <a:spLocks noChangeArrowheads="1"/>
          </p:cNvSpPr>
          <p:nvPr/>
        </p:nvSpPr>
        <p:spPr bwMode="auto">
          <a:xfrm>
            <a:off x="190500" y="4202113"/>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Broth is boiled.</a:t>
            </a:r>
            <a:endParaRPr lang="en-US" altLang="en-US" sz="2400">
              <a:latin typeface="Times" panose="02020603050405020304" pitchFamily="18" charset="0"/>
            </a:endParaRPr>
          </a:p>
        </p:txBody>
      </p:sp>
      <p:sp>
        <p:nvSpPr>
          <p:cNvPr id="37892" name="Text Box 4">
            <a:extLst>
              <a:ext uri="{FF2B5EF4-FFF2-40B4-BE49-F238E27FC236}">
                <a16:creationId xmlns:a16="http://schemas.microsoft.com/office/drawing/2014/main" id="{4F7B0008-C9CF-404F-8190-B418C7DF58DE}"/>
              </a:ext>
            </a:extLst>
          </p:cNvPr>
          <p:cNvSpPr txBox="1">
            <a:spLocks noChangeArrowheads="1"/>
          </p:cNvSpPr>
          <p:nvPr/>
        </p:nvSpPr>
        <p:spPr bwMode="auto">
          <a:xfrm>
            <a:off x="2603500" y="4202113"/>
            <a:ext cx="1797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Broth is free of</a:t>
            </a:r>
          </a:p>
          <a:p>
            <a:pPr>
              <a:spcBef>
                <a:spcPct val="0"/>
              </a:spcBef>
              <a:buFontTx/>
              <a:buNone/>
            </a:pPr>
            <a:r>
              <a:rPr lang="en-US" altLang="en-US" sz="1800"/>
              <a:t>microorganisms</a:t>
            </a:r>
          </a:p>
          <a:p>
            <a:pPr>
              <a:spcBef>
                <a:spcPct val="0"/>
              </a:spcBef>
              <a:buFontTx/>
              <a:buNone/>
            </a:pPr>
            <a:r>
              <a:rPr lang="en-US" altLang="en-US" sz="1800"/>
              <a:t>for a year.</a:t>
            </a:r>
            <a:endParaRPr lang="en-US" altLang="en-US" sz="2400">
              <a:latin typeface="Times" panose="02020603050405020304" pitchFamily="18" charset="0"/>
            </a:endParaRPr>
          </a:p>
        </p:txBody>
      </p:sp>
      <p:sp>
        <p:nvSpPr>
          <p:cNvPr id="37893" name="Text Box 5">
            <a:extLst>
              <a:ext uri="{FF2B5EF4-FFF2-40B4-BE49-F238E27FC236}">
                <a16:creationId xmlns:a16="http://schemas.microsoft.com/office/drawing/2014/main" id="{47440A3B-F4F5-465D-A5CB-2A5BB57B756B}"/>
              </a:ext>
            </a:extLst>
          </p:cNvPr>
          <p:cNvSpPr txBox="1">
            <a:spLocks noChangeArrowheads="1"/>
          </p:cNvSpPr>
          <p:nvPr/>
        </p:nvSpPr>
        <p:spPr bwMode="auto">
          <a:xfrm>
            <a:off x="5067300" y="4202113"/>
            <a:ext cx="146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Curved neck</a:t>
            </a:r>
          </a:p>
          <a:p>
            <a:pPr>
              <a:spcBef>
                <a:spcPct val="0"/>
              </a:spcBef>
              <a:buFontTx/>
              <a:buNone/>
            </a:pPr>
            <a:r>
              <a:rPr lang="en-US" altLang="en-US" sz="1800"/>
              <a:t>is removed.</a:t>
            </a:r>
            <a:endParaRPr lang="en-US" altLang="en-US" sz="2400">
              <a:latin typeface="Times" panose="02020603050405020304" pitchFamily="18" charset="0"/>
            </a:endParaRPr>
          </a:p>
        </p:txBody>
      </p:sp>
      <p:sp>
        <p:nvSpPr>
          <p:cNvPr id="37894" name="Text Box 6">
            <a:extLst>
              <a:ext uri="{FF2B5EF4-FFF2-40B4-BE49-F238E27FC236}">
                <a16:creationId xmlns:a16="http://schemas.microsoft.com/office/drawing/2014/main" id="{96EDE637-8247-4692-BA3D-44446E0F11AF}"/>
              </a:ext>
            </a:extLst>
          </p:cNvPr>
          <p:cNvSpPr txBox="1">
            <a:spLocks noChangeArrowheads="1"/>
          </p:cNvSpPr>
          <p:nvPr/>
        </p:nvSpPr>
        <p:spPr bwMode="auto">
          <a:xfrm>
            <a:off x="7181850" y="4202113"/>
            <a:ext cx="1962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Broth is </a:t>
            </a:r>
          </a:p>
          <a:p>
            <a:pPr>
              <a:spcBef>
                <a:spcPct val="0"/>
              </a:spcBef>
              <a:buFontTx/>
              <a:buNone/>
            </a:pPr>
            <a:r>
              <a:rPr lang="en-US" altLang="en-US" sz="1800"/>
              <a:t>teeming with microorganisms.</a:t>
            </a:r>
            <a:endParaRPr lang="en-US" altLang="en-US" sz="2400">
              <a:latin typeface="Times" panose="02020603050405020304" pitchFamily="18" charset="0"/>
            </a:endParaRPr>
          </a:p>
        </p:txBody>
      </p:sp>
      <p:sp>
        <p:nvSpPr>
          <p:cNvPr id="37895" name="Text Box 7">
            <a:extLst>
              <a:ext uri="{FF2B5EF4-FFF2-40B4-BE49-F238E27FC236}">
                <a16:creationId xmlns:a16="http://schemas.microsoft.com/office/drawing/2014/main" id="{AE6A8E9A-59DD-472B-9467-6989582235F2}"/>
              </a:ext>
            </a:extLst>
          </p:cNvPr>
          <p:cNvSpPr txBox="1">
            <a:spLocks noChangeArrowheads="1"/>
          </p:cNvSpPr>
          <p:nvPr/>
        </p:nvSpPr>
        <p:spPr bwMode="auto">
          <a:xfrm>
            <a:off x="838200" y="7620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400" b="1">
                <a:solidFill>
                  <a:schemeClr val="bg1"/>
                </a:solidFill>
              </a:rPr>
              <a:t>Section 1-2</a:t>
            </a:r>
          </a:p>
        </p:txBody>
      </p:sp>
      <p:sp>
        <p:nvSpPr>
          <p:cNvPr id="37896" name="Text Box 8">
            <a:extLst>
              <a:ext uri="{FF2B5EF4-FFF2-40B4-BE49-F238E27FC236}">
                <a16:creationId xmlns:a16="http://schemas.microsoft.com/office/drawing/2014/main" id="{2A3C1F77-5EBC-459F-9181-1C6A469D0C48}"/>
              </a:ext>
            </a:extLst>
          </p:cNvPr>
          <p:cNvSpPr txBox="1">
            <a:spLocks noChangeArrowheads="1"/>
          </p:cNvSpPr>
          <p:nvPr/>
        </p:nvSpPr>
        <p:spPr bwMode="auto">
          <a:xfrm>
            <a:off x="2590800" y="23177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a:solidFill>
                  <a:schemeClr val="bg1"/>
                </a:solidFill>
                <a:latin typeface="Arial Black" panose="020B0A04020102020204" pitchFamily="34" charset="0"/>
              </a:rPr>
              <a:t>Figure 1-11  Pasteur’s Experiment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85E5EAA-482A-4C6C-B954-E77564D314BD}"/>
              </a:ext>
            </a:extLst>
          </p:cNvPr>
          <p:cNvSpPr>
            <a:spLocks noGrp="1" noChangeArrowheads="1"/>
          </p:cNvSpPr>
          <p:nvPr>
            <p:ph type="title"/>
          </p:nvPr>
        </p:nvSpPr>
        <p:spPr/>
        <p:txBody>
          <a:bodyPr/>
          <a:lstStyle/>
          <a:p>
            <a:pPr eaLnBrk="1" hangingPunct="1"/>
            <a:r>
              <a:rPr lang="en-US" altLang="en-US" sz="4000"/>
              <a:t>Experiments are not always an option</a:t>
            </a:r>
          </a:p>
        </p:txBody>
      </p:sp>
      <p:sp>
        <p:nvSpPr>
          <p:cNvPr id="39939" name="Rectangle 3">
            <a:extLst>
              <a:ext uri="{FF2B5EF4-FFF2-40B4-BE49-F238E27FC236}">
                <a16:creationId xmlns:a16="http://schemas.microsoft.com/office/drawing/2014/main" id="{AC6332DF-BB16-43BE-8B23-72F4C684BD7B}"/>
              </a:ext>
            </a:extLst>
          </p:cNvPr>
          <p:cNvSpPr>
            <a:spLocks noGrp="1" noChangeArrowheads="1"/>
          </p:cNvSpPr>
          <p:nvPr>
            <p:ph type="body" sz="half" idx="1"/>
          </p:nvPr>
        </p:nvSpPr>
        <p:spPr/>
        <p:txBody>
          <a:bodyPr/>
          <a:lstStyle/>
          <a:p>
            <a:pPr eaLnBrk="1" hangingPunct="1"/>
            <a:r>
              <a:rPr lang="en-US" altLang="en-US"/>
              <a:t>Field studies </a:t>
            </a:r>
          </a:p>
          <a:p>
            <a:pPr eaLnBrk="1" hangingPunct="1"/>
            <a:r>
              <a:rPr lang="en-US" altLang="en-US"/>
              <a:t>Ethical considerations </a:t>
            </a:r>
          </a:p>
          <a:p>
            <a:pPr eaLnBrk="1" hangingPunct="1"/>
            <a:r>
              <a:rPr lang="en-US" altLang="en-US"/>
              <a:t>Individual bias</a:t>
            </a:r>
          </a:p>
        </p:txBody>
      </p:sp>
      <p:pic>
        <p:nvPicPr>
          <p:cNvPr id="39940" name="Picture 6" descr="field_studies1">
            <a:extLst>
              <a:ext uri="{FF2B5EF4-FFF2-40B4-BE49-F238E27FC236}">
                <a16:creationId xmlns:a16="http://schemas.microsoft.com/office/drawing/2014/main" id="{27C340F9-5593-4ADA-B7FF-4E8861633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3600"/>
            <a:ext cx="38385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 descr="Crocodile">
            <a:extLst>
              <a:ext uri="{FF2B5EF4-FFF2-40B4-BE49-F238E27FC236}">
                <a16:creationId xmlns:a16="http://schemas.microsoft.com/office/drawing/2014/main" id="{DA5CB0CC-81B1-4EBB-8DE3-C29C26345B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400" y="6108978"/>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E5205AC-CB3E-4295-99C3-684623C346AB}"/>
              </a:ext>
            </a:extLst>
          </p:cNvPr>
          <p:cNvSpPr>
            <a:spLocks noGrp="1"/>
          </p:cNvSpPr>
          <p:nvPr>
            <p:ph type="title"/>
          </p:nvPr>
        </p:nvSpPr>
        <p:spPr/>
        <p:txBody>
          <a:bodyPr/>
          <a:lstStyle/>
          <a:p>
            <a:pPr eaLnBrk="1" hangingPunct="1"/>
            <a:r>
              <a:rPr lang="en-US" altLang="en-US"/>
              <a:t>What is the Goal of Science?</a:t>
            </a:r>
          </a:p>
        </p:txBody>
      </p:sp>
      <p:sp>
        <p:nvSpPr>
          <p:cNvPr id="3" name="Content Placeholder 2">
            <a:extLst>
              <a:ext uri="{FF2B5EF4-FFF2-40B4-BE49-F238E27FC236}">
                <a16:creationId xmlns:a16="http://schemas.microsoft.com/office/drawing/2014/main" id="{E30771B7-E675-48D0-BB17-9717EC3DD1E1}"/>
              </a:ext>
            </a:extLst>
          </p:cNvPr>
          <p:cNvSpPr>
            <a:spLocks noGrp="1"/>
          </p:cNvSpPr>
          <p:nvPr>
            <p:ph sz="half" idx="1"/>
          </p:nvPr>
        </p:nvSpPr>
        <p:spPr>
          <a:xfrm>
            <a:off x="152400" y="1600200"/>
            <a:ext cx="5105400" cy="4525963"/>
          </a:xfrm>
        </p:spPr>
        <p:txBody>
          <a:bodyPr/>
          <a:lstStyle/>
          <a:p>
            <a:pPr eaLnBrk="1" hangingPunct="1"/>
            <a:r>
              <a:rPr lang="en-US" altLang="en-US" sz="3200" dirty="0"/>
              <a:t>To provide </a:t>
            </a:r>
            <a:r>
              <a:rPr lang="en-US" altLang="en-US" sz="3200" b="1" dirty="0"/>
              <a:t>natural explanations</a:t>
            </a:r>
            <a:r>
              <a:rPr lang="en-US" altLang="en-US" sz="3200" dirty="0"/>
              <a:t> for events in the </a:t>
            </a:r>
            <a:r>
              <a:rPr lang="en-US" altLang="en-US" sz="3200" b="1" dirty="0"/>
              <a:t>natural world</a:t>
            </a:r>
          </a:p>
          <a:p>
            <a:pPr eaLnBrk="1" hangingPunct="1"/>
            <a:r>
              <a:rPr lang="en-US" altLang="en-US" sz="3200" dirty="0"/>
              <a:t>To understand </a:t>
            </a:r>
            <a:r>
              <a:rPr lang="en-US" altLang="en-US" sz="3200" b="1" dirty="0"/>
              <a:t>patterns</a:t>
            </a:r>
            <a:r>
              <a:rPr lang="en-US" altLang="en-US" sz="3200" dirty="0"/>
              <a:t> and make </a:t>
            </a:r>
            <a:r>
              <a:rPr lang="en-US" altLang="en-US" sz="3200" b="1" dirty="0"/>
              <a:t>predictions</a:t>
            </a:r>
            <a:r>
              <a:rPr lang="en-US" altLang="en-US" sz="3200" dirty="0"/>
              <a:t> about future events</a:t>
            </a:r>
          </a:p>
        </p:txBody>
      </p:sp>
      <p:pic>
        <p:nvPicPr>
          <p:cNvPr id="8196" name="Picture 2" descr="http://www.barry.edu/marc/images/ProgramGoals.JPG">
            <a:extLst>
              <a:ext uri="{FF2B5EF4-FFF2-40B4-BE49-F238E27FC236}">
                <a16:creationId xmlns:a16="http://schemas.microsoft.com/office/drawing/2014/main" id="{A37276EE-4DBC-4AD3-8E2E-FA75D3B95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132" y="2057400"/>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F8EA87B-F26E-4088-8636-CF312B926668}"/>
              </a:ext>
            </a:extLst>
          </p:cNvPr>
          <p:cNvSpPr>
            <a:spLocks noGrp="1" noChangeArrowheads="1"/>
          </p:cNvSpPr>
          <p:nvPr>
            <p:ph type="title"/>
          </p:nvPr>
        </p:nvSpPr>
        <p:spPr/>
        <p:txBody>
          <a:bodyPr/>
          <a:lstStyle/>
          <a:p>
            <a:pPr eaLnBrk="1" hangingPunct="1"/>
            <a:r>
              <a:rPr lang="en-US" altLang="en-US"/>
              <a:t>Theory</a:t>
            </a:r>
          </a:p>
        </p:txBody>
      </p:sp>
      <p:sp>
        <p:nvSpPr>
          <p:cNvPr id="56323" name="Rectangle 3">
            <a:extLst>
              <a:ext uri="{FF2B5EF4-FFF2-40B4-BE49-F238E27FC236}">
                <a16:creationId xmlns:a16="http://schemas.microsoft.com/office/drawing/2014/main" id="{1EDB8F09-2289-44C5-A157-136C737F40CA}"/>
              </a:ext>
            </a:extLst>
          </p:cNvPr>
          <p:cNvSpPr>
            <a:spLocks noGrp="1" noChangeArrowheads="1"/>
          </p:cNvSpPr>
          <p:nvPr>
            <p:ph type="body" sz="half" idx="1"/>
          </p:nvPr>
        </p:nvSpPr>
        <p:spPr/>
        <p:txBody>
          <a:bodyPr/>
          <a:lstStyle/>
          <a:p>
            <a:pPr eaLnBrk="1" hangingPunct="1">
              <a:lnSpc>
                <a:spcPct val="90000"/>
              </a:lnSpc>
            </a:pPr>
            <a:r>
              <a:rPr lang="en-US" altLang="en-US"/>
              <a:t>After evidence from numerous experiments supports a hypothesis it can become a Theory</a:t>
            </a:r>
          </a:p>
          <a:p>
            <a:pPr eaLnBrk="1" hangingPunct="1">
              <a:lnSpc>
                <a:spcPct val="90000"/>
              </a:lnSpc>
            </a:pPr>
            <a:r>
              <a:rPr lang="en-US" altLang="en-US"/>
              <a:t>Theories are still not considered absolute truths</a:t>
            </a:r>
          </a:p>
        </p:txBody>
      </p:sp>
      <p:pic>
        <p:nvPicPr>
          <p:cNvPr id="41988" name="Picture 5">
            <a:extLst>
              <a:ext uri="{FF2B5EF4-FFF2-40B4-BE49-F238E27FC236}">
                <a16:creationId xmlns:a16="http://schemas.microsoft.com/office/drawing/2014/main" id="{35FDD4C9-2AD4-4109-B836-D9C354AAF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1371600"/>
            <a:ext cx="40005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box(in)">
                                      <p:cBhvr>
                                        <p:cTn id="7" dur="500"/>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3410EAE-EE4E-4AB3-8D25-807E82DD1070}"/>
              </a:ext>
            </a:extLst>
          </p:cNvPr>
          <p:cNvSpPr>
            <a:spLocks noGrp="1"/>
          </p:cNvSpPr>
          <p:nvPr>
            <p:ph type="title"/>
          </p:nvPr>
        </p:nvSpPr>
        <p:spPr>
          <a:xfrm>
            <a:off x="457200" y="14288"/>
            <a:ext cx="8229600" cy="1143000"/>
          </a:xfrm>
        </p:spPr>
        <p:txBody>
          <a:bodyPr/>
          <a:lstStyle/>
          <a:p>
            <a:r>
              <a:rPr lang="en-US" altLang="en-US"/>
              <a:t>Law</a:t>
            </a:r>
          </a:p>
        </p:txBody>
      </p:sp>
      <p:sp>
        <p:nvSpPr>
          <p:cNvPr id="3" name="Content Placeholder 2">
            <a:extLst>
              <a:ext uri="{FF2B5EF4-FFF2-40B4-BE49-F238E27FC236}">
                <a16:creationId xmlns:a16="http://schemas.microsoft.com/office/drawing/2014/main" id="{76342BC0-55AB-4677-A8A9-F6D4190D53CE}"/>
              </a:ext>
            </a:extLst>
          </p:cNvPr>
          <p:cNvSpPr>
            <a:spLocks noGrp="1"/>
          </p:cNvSpPr>
          <p:nvPr>
            <p:ph sz="half" idx="1"/>
          </p:nvPr>
        </p:nvSpPr>
        <p:spPr>
          <a:xfrm>
            <a:off x="152400" y="762000"/>
            <a:ext cx="4572000" cy="4525963"/>
          </a:xfrm>
        </p:spPr>
        <p:txBody>
          <a:bodyPr/>
          <a:lstStyle/>
          <a:p>
            <a:pPr>
              <a:defRPr/>
            </a:pPr>
            <a:r>
              <a:rPr lang="en-US" altLang="en-US" sz="2400" dirty="0"/>
              <a:t>Describes an observable occurrence in nature that appears to always be true</a:t>
            </a:r>
          </a:p>
          <a:p>
            <a:pPr lvl="1">
              <a:defRPr/>
            </a:pPr>
            <a:r>
              <a:rPr lang="en-US" altLang="en-US" sz="2000" b="1" dirty="0"/>
              <a:t>Describes</a:t>
            </a:r>
            <a:r>
              <a:rPr lang="en-US" altLang="en-US" sz="2000" dirty="0"/>
              <a:t> events but does not explain them</a:t>
            </a:r>
          </a:p>
          <a:p>
            <a:pPr lvl="1">
              <a:defRPr/>
            </a:pPr>
            <a:r>
              <a:rPr lang="en-US" altLang="en-US" sz="2000" dirty="0"/>
              <a:t>Usually has a formula </a:t>
            </a:r>
          </a:p>
          <a:p>
            <a:pPr marL="457200" lvl="1" indent="0">
              <a:buFontTx/>
              <a:buNone/>
              <a:defRPr/>
            </a:pPr>
            <a:r>
              <a:rPr lang="en-US" altLang="en-US" sz="2000" dirty="0"/>
              <a:t>(</a:t>
            </a:r>
            <a:r>
              <a:rPr lang="en-US" altLang="en-US" sz="2000" dirty="0" err="1"/>
              <a:t>ie</a:t>
            </a:r>
            <a:r>
              <a:rPr lang="en-US" altLang="en-US" sz="2000" dirty="0"/>
              <a:t> F=ma)</a:t>
            </a:r>
          </a:p>
          <a:p>
            <a:pPr>
              <a:defRPr/>
            </a:pPr>
            <a:r>
              <a:rPr lang="en-US" altLang="en-US" sz="2400" dirty="0"/>
              <a:t>Newton's Law of Gravity.</a:t>
            </a:r>
          </a:p>
          <a:p>
            <a:pPr>
              <a:defRPr/>
            </a:pPr>
            <a:r>
              <a:rPr lang="en-US" altLang="en-US" sz="2400" dirty="0"/>
              <a:t>Theories do not become laws and Laws do not become Theories</a:t>
            </a:r>
          </a:p>
          <a:p>
            <a:pPr>
              <a:defRPr/>
            </a:pPr>
            <a:endParaRPr lang="en-US" altLang="en-US" dirty="0"/>
          </a:p>
        </p:txBody>
      </p:sp>
      <p:pic>
        <p:nvPicPr>
          <p:cNvPr id="44036" name="Picture 2" descr="http://www.hmspeed.com/7d/gravity.png">
            <a:extLst>
              <a:ext uri="{FF2B5EF4-FFF2-40B4-BE49-F238E27FC236}">
                <a16:creationId xmlns:a16="http://schemas.microsoft.com/office/drawing/2014/main" id="{BE9E2F79-C5F9-49B5-A476-29AD4B9B6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43000"/>
            <a:ext cx="38449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a:extLst>
              <a:ext uri="{FF2B5EF4-FFF2-40B4-BE49-F238E27FC236}">
                <a16:creationId xmlns:a16="http://schemas.microsoft.com/office/drawing/2014/main" id="{D484D5AB-83E1-4DC0-8C63-F1227CD3F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43400"/>
            <a:ext cx="427513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Title 1"/>
          <p:cNvSpPr>
            <a:spLocks noGrp="1"/>
          </p:cNvSpPr>
          <p:nvPr>
            <p:ph type="title"/>
          </p:nvPr>
        </p:nvSpPr>
        <p:spPr bwMode="auto">
          <a:xfrm>
            <a:off x="457200" y="549275"/>
            <a:ext cx="8229600"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ea typeface="ＭＳ Ｐゴシック" panose="020B0600070205080204" pitchFamily="34" charset="-128"/>
              </a:rPr>
              <a:t>1.2 Learning Objectives</a:t>
            </a:r>
          </a:p>
        </p:txBody>
      </p:sp>
      <p:sp>
        <p:nvSpPr>
          <p:cNvPr id="2" name="Text Placeholder 1"/>
          <p:cNvSpPr>
            <a:spLocks noGrp="1"/>
          </p:cNvSpPr>
          <p:nvPr>
            <p:ph type="body" sz="quarter" idx="10"/>
          </p:nvPr>
        </p:nvSpPr>
        <p:spPr bwMode="auto">
          <a:xfrm>
            <a:off x="457200" y="1189038"/>
            <a:ext cx="8229600" cy="2097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a:ea typeface="ＭＳ Ｐゴシック" panose="020B0600070205080204" pitchFamily="34" charset="-128"/>
              </a:rPr>
              <a:t>Describe how attitudes and experiences generate new ideas.</a:t>
            </a:r>
          </a:p>
          <a:p>
            <a:pPr eaLnBrk="1" hangingPunct="1">
              <a:buClr>
                <a:srgbClr val="A6A6A6"/>
              </a:buClr>
            </a:pPr>
            <a:r>
              <a:rPr lang="en-US" altLang="en-US">
                <a:ea typeface="ＭＳ Ｐゴシック" panose="020B0600070205080204" pitchFamily="34" charset="-128"/>
              </a:rPr>
              <a:t>Explain why peer review is important.</a:t>
            </a:r>
          </a:p>
          <a:p>
            <a:pPr eaLnBrk="1" hangingPunct="1">
              <a:buClr>
                <a:srgbClr val="A6A6A6"/>
              </a:buClr>
            </a:pPr>
            <a:r>
              <a:rPr lang="en-US" altLang="en-US">
                <a:ea typeface="ＭＳ Ｐゴシック" panose="020B0600070205080204" pitchFamily="34" charset="-128"/>
              </a:rPr>
              <a:t>Explain the relationship between science and society.</a:t>
            </a:r>
          </a:p>
          <a:p>
            <a:pPr eaLnBrk="1" hangingPunct="1">
              <a:buClr>
                <a:srgbClr val="A6A6A6"/>
              </a:buClr>
            </a:pPr>
            <a:r>
              <a:rPr lang="en-US" altLang="en-US">
                <a:ea typeface="ＭＳ Ｐゴシック" panose="020B0600070205080204" pitchFamily="34" charset="-128"/>
              </a:rPr>
              <a:t>List practices common to both science and engineering.</a:t>
            </a:r>
          </a:p>
        </p:txBody>
      </p:sp>
    </p:spTree>
    <p:extLst>
      <p:ext uri="{BB962C8B-B14F-4D97-AF65-F5344CB8AC3E}">
        <p14:creationId xmlns:p14="http://schemas.microsoft.com/office/powerpoint/2010/main" val="3122883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ea typeface="ＭＳ Ｐゴシック" panose="020B0600070205080204" pitchFamily="34" charset="-128"/>
              </a:rPr>
              <a:t>The Process of Science</a:t>
            </a:r>
          </a:p>
        </p:txBody>
      </p:sp>
      <p:pic>
        <p:nvPicPr>
          <p:cNvPr id="12290" name="Picture Placeholder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455613" y="1270000"/>
            <a:ext cx="8280400" cy="5030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5"/>
          <p:cNvSpPr>
            <a:spLocks noChangeShapeType="1"/>
          </p:cNvSpPr>
          <p:nvPr/>
        </p:nvSpPr>
        <p:spPr bwMode="auto">
          <a:xfrm>
            <a:off x="6261100" y="2009775"/>
            <a:ext cx="2438400" cy="0"/>
          </a:xfrm>
          <a:prstGeom prst="line">
            <a:avLst/>
          </a:prstGeom>
          <a:noFill/>
          <a:ln w="9525">
            <a:solidFill>
              <a:srgbClr val="0072BC"/>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2663"/>
              </a:solidFill>
              <a:ea typeface="ＭＳ Ｐゴシック" panose="020B0600070205080204" pitchFamily="34" charset="-128"/>
              <a:cs typeface="+mn-cs"/>
            </a:endParaRPr>
          </a:p>
        </p:txBody>
      </p:sp>
      <p:sp>
        <p:nvSpPr>
          <p:cNvPr id="5" name="Line 35"/>
          <p:cNvSpPr>
            <a:spLocks noChangeShapeType="1"/>
          </p:cNvSpPr>
          <p:nvPr/>
        </p:nvSpPr>
        <p:spPr bwMode="auto">
          <a:xfrm>
            <a:off x="6276975" y="2857500"/>
            <a:ext cx="2438400" cy="0"/>
          </a:xfrm>
          <a:prstGeom prst="line">
            <a:avLst/>
          </a:prstGeom>
          <a:noFill/>
          <a:ln w="9525">
            <a:solidFill>
              <a:srgbClr val="0072BC"/>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2663"/>
              </a:solidFill>
              <a:ea typeface="ＭＳ Ｐゴシック" panose="020B0600070205080204" pitchFamily="34" charset="-128"/>
              <a:cs typeface="+mn-cs"/>
            </a:endParaRPr>
          </a:p>
        </p:txBody>
      </p:sp>
      <p:sp>
        <p:nvSpPr>
          <p:cNvPr id="6" name="Line 35"/>
          <p:cNvSpPr>
            <a:spLocks noChangeShapeType="1"/>
          </p:cNvSpPr>
          <p:nvPr/>
        </p:nvSpPr>
        <p:spPr bwMode="auto">
          <a:xfrm>
            <a:off x="6278563" y="3775075"/>
            <a:ext cx="2425700" cy="17463"/>
          </a:xfrm>
          <a:prstGeom prst="line">
            <a:avLst/>
          </a:prstGeom>
          <a:noFill/>
          <a:ln w="9525">
            <a:solidFill>
              <a:srgbClr val="0072BC"/>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2663"/>
              </a:solidFill>
              <a:ea typeface="ＭＳ Ｐゴシック" panose="020B0600070205080204" pitchFamily="34" charset="-128"/>
              <a:cs typeface="+mn-cs"/>
            </a:endParaRPr>
          </a:p>
        </p:txBody>
      </p:sp>
      <p:sp>
        <p:nvSpPr>
          <p:cNvPr id="7" name="Line 35"/>
          <p:cNvSpPr>
            <a:spLocks noChangeShapeType="1"/>
          </p:cNvSpPr>
          <p:nvPr/>
        </p:nvSpPr>
        <p:spPr bwMode="auto">
          <a:xfrm>
            <a:off x="6253163" y="4692650"/>
            <a:ext cx="2438400" cy="0"/>
          </a:xfrm>
          <a:prstGeom prst="line">
            <a:avLst/>
          </a:prstGeom>
          <a:noFill/>
          <a:ln w="9525">
            <a:solidFill>
              <a:srgbClr val="0072BC"/>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2663"/>
              </a:solidFill>
              <a:ea typeface="ＭＳ Ｐゴシック" panose="020B0600070205080204" pitchFamily="34" charset="-128"/>
              <a:cs typeface="+mn-cs"/>
            </a:endParaRPr>
          </a:p>
        </p:txBody>
      </p:sp>
      <p:sp>
        <p:nvSpPr>
          <p:cNvPr id="11" name="TextBox 10"/>
          <p:cNvSpPr txBox="1">
            <a:spLocks noChangeArrowheads="1"/>
          </p:cNvSpPr>
          <p:nvPr/>
        </p:nvSpPr>
        <p:spPr bwMode="auto">
          <a:xfrm>
            <a:off x="6248400" y="1354138"/>
            <a:ext cx="1506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0000"/>
                </a:solidFill>
                <a:cs typeface="+mn-cs"/>
              </a:rPr>
              <a:t>curiosity</a:t>
            </a:r>
          </a:p>
        </p:txBody>
      </p:sp>
      <p:sp>
        <p:nvSpPr>
          <p:cNvPr id="12" name="TextBox 11"/>
          <p:cNvSpPr txBox="1">
            <a:spLocks noChangeArrowheads="1"/>
          </p:cNvSpPr>
          <p:nvPr/>
        </p:nvSpPr>
        <p:spPr bwMode="auto">
          <a:xfrm>
            <a:off x="6299200" y="2217738"/>
            <a:ext cx="1506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0000"/>
                </a:solidFill>
                <a:cs typeface="+mn-cs"/>
              </a:rPr>
              <a:t>skepticism</a:t>
            </a:r>
          </a:p>
        </p:txBody>
      </p:sp>
      <p:sp>
        <p:nvSpPr>
          <p:cNvPr id="13" name="TextBox 12"/>
          <p:cNvSpPr txBox="1">
            <a:spLocks noChangeArrowheads="1"/>
          </p:cNvSpPr>
          <p:nvPr/>
        </p:nvSpPr>
        <p:spPr bwMode="auto">
          <a:xfrm>
            <a:off x="6265863" y="3048000"/>
            <a:ext cx="1506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0000"/>
                </a:solidFill>
                <a:cs typeface="+mn-cs"/>
              </a:rPr>
              <a:t>creativity</a:t>
            </a:r>
          </a:p>
        </p:txBody>
      </p:sp>
      <p:sp>
        <p:nvSpPr>
          <p:cNvPr id="14" name="TextBox 13"/>
          <p:cNvSpPr txBox="1">
            <a:spLocks noChangeArrowheads="1"/>
          </p:cNvSpPr>
          <p:nvPr/>
        </p:nvSpPr>
        <p:spPr bwMode="auto">
          <a:xfrm>
            <a:off x="6248400" y="4064000"/>
            <a:ext cx="248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solidFill>
                  <a:srgbClr val="FF0000"/>
                </a:solidFill>
                <a:cs typeface="+mn-cs"/>
              </a:rPr>
              <a:t>open-mindedness</a:t>
            </a:r>
          </a:p>
        </p:txBody>
      </p:sp>
    </p:spTree>
    <p:extLst>
      <p:ext uri="{BB962C8B-B14F-4D97-AF65-F5344CB8AC3E}">
        <p14:creationId xmlns:p14="http://schemas.microsoft.com/office/powerpoint/2010/main" val="2999180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ea typeface="ＭＳ Ｐゴシック" panose="020B0600070205080204" pitchFamily="34" charset="-128"/>
              </a:rPr>
              <a:t>Exploration and Discovery</a:t>
            </a:r>
          </a:p>
        </p:txBody>
      </p:sp>
      <p:pic>
        <p:nvPicPr>
          <p:cNvPr id="14338" name="Picture Placeholder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457200" y="1700213"/>
            <a:ext cx="8470900" cy="3776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84363" y="4438650"/>
            <a:ext cx="1485900" cy="2270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eaLnBrk="1" hangingPunct="1">
              <a:defRPr/>
            </a:pPr>
            <a:endParaRPr lang="en-US" sz="1200" dirty="0">
              <a:solidFill>
                <a:schemeClr val="tx2"/>
              </a:solidFill>
              <a:ea typeface="ＭＳ Ｐゴシック" charset="0"/>
              <a:cs typeface="ＭＳ Ｐゴシック" charset="0"/>
            </a:endParaRPr>
          </a:p>
        </p:txBody>
      </p:sp>
    </p:spTree>
    <p:extLst>
      <p:ext uri="{BB962C8B-B14F-4D97-AF65-F5344CB8AC3E}">
        <p14:creationId xmlns:p14="http://schemas.microsoft.com/office/powerpoint/2010/main" val="2774560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ea typeface="ＭＳ Ｐゴシック" panose="020B0600070205080204" pitchFamily="34" charset="-128"/>
              </a:rPr>
              <a:t>Community Analysis and Feedback</a:t>
            </a:r>
          </a:p>
        </p:txBody>
      </p:sp>
      <p:pic>
        <p:nvPicPr>
          <p:cNvPr id="16386" name="Picture Placeholder 2"/>
          <p:cNvPicPr>
            <a:picLocks noGrp="1" noChangeAspect="1"/>
          </p:cNvPicPr>
          <p:nvPr>
            <p:ph type="pic" sz="quarter" idx="11"/>
          </p:nvPr>
        </p:nvPicPr>
        <p:blipFill>
          <a:blip r:embed="rId21">
            <a:extLst>
              <a:ext uri="{28A0092B-C50C-407E-A947-70E740481C1C}">
                <a14:useLocalDpi xmlns:a14="http://schemas.microsoft.com/office/drawing/2010/main" val="0"/>
              </a:ext>
            </a:extLst>
          </a:blip>
          <a:srcRect/>
          <a:stretch>
            <a:fillRect/>
          </a:stretch>
        </p:blipFill>
        <p:spPr bwMode="auto">
          <a:xfrm>
            <a:off x="1104900" y="1050925"/>
            <a:ext cx="6934200" cy="560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3" name="SMARTInkShape-716">
            <a:extLst>
              <a:ext uri="{FF2B5EF4-FFF2-40B4-BE49-F238E27FC236}">
                <a16:creationId xmlns:a16="http://schemas.microsoft.com/office/drawing/2014/main" id="{1C34B1C5-021D-44FC-B209-131B371396E4}"/>
              </a:ext>
            </a:extLst>
          </p:cNvPr>
          <p:cNvSpPr/>
          <p:nvPr>
            <p:custDataLst>
              <p:tags r:id="rId1"/>
            </p:custDataLst>
          </p:nvPr>
        </p:nvSpPr>
        <p:spPr>
          <a:xfrm>
            <a:off x="8724305" y="3161109"/>
            <a:ext cx="8930" cy="8931"/>
          </a:xfrm>
          <a:custGeom>
            <a:avLst/>
            <a:gdLst/>
            <a:ahLst/>
            <a:cxnLst/>
            <a:rect l="0" t="0" r="0" b="0"/>
            <a:pathLst>
              <a:path w="8930" h="8931">
                <a:moveTo>
                  <a:pt x="8929" y="8930"/>
                </a:moveTo>
                <a:lnTo>
                  <a:pt x="8929" y="8930"/>
                </a:lnTo>
                <a:lnTo>
                  <a:pt x="8929" y="3785"/>
                </a:lnTo>
                <a:lnTo>
                  <a:pt x="8929" y="5982"/>
                </a:lnTo>
                <a:lnTo>
                  <a:pt x="8929" y="983"/>
                </a:lnTo>
                <a:lnTo>
                  <a:pt x="6283" y="437"/>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429" name="SMARTInkShape-Group307">
            <a:extLst>
              <a:ext uri="{FF2B5EF4-FFF2-40B4-BE49-F238E27FC236}">
                <a16:creationId xmlns:a16="http://schemas.microsoft.com/office/drawing/2014/main" id="{44EE396F-A2D3-49B6-A11E-5D8D46EF9FC5}"/>
              </a:ext>
            </a:extLst>
          </p:cNvPr>
          <p:cNvGrpSpPr/>
          <p:nvPr/>
        </p:nvGrpSpPr>
        <p:grpSpPr>
          <a:xfrm>
            <a:off x="3921476" y="5938242"/>
            <a:ext cx="1811384" cy="910829"/>
            <a:chOff x="3921476" y="5938242"/>
            <a:chExt cx="1811384" cy="910829"/>
          </a:xfrm>
        </p:grpSpPr>
        <p:sp>
          <p:nvSpPr>
            <p:cNvPr id="16414" name="SMARTInkShape-717">
              <a:extLst>
                <a:ext uri="{FF2B5EF4-FFF2-40B4-BE49-F238E27FC236}">
                  <a16:creationId xmlns:a16="http://schemas.microsoft.com/office/drawing/2014/main" id="{1F231CD0-E4A8-4B5D-9FB6-1CDABEE9197C}"/>
                </a:ext>
              </a:extLst>
            </p:cNvPr>
            <p:cNvSpPr/>
            <p:nvPr>
              <p:custDataLst>
                <p:tags r:id="rId4"/>
              </p:custDataLst>
            </p:nvPr>
          </p:nvSpPr>
          <p:spPr>
            <a:xfrm>
              <a:off x="5554266" y="6188273"/>
              <a:ext cx="178594" cy="35720"/>
            </a:xfrm>
            <a:custGeom>
              <a:avLst/>
              <a:gdLst/>
              <a:ahLst/>
              <a:cxnLst/>
              <a:rect l="0" t="0" r="0" b="0"/>
              <a:pathLst>
                <a:path w="178594" h="35720">
                  <a:moveTo>
                    <a:pt x="0" y="0"/>
                  </a:moveTo>
                  <a:lnTo>
                    <a:pt x="0" y="0"/>
                  </a:lnTo>
                  <a:lnTo>
                    <a:pt x="31043" y="992"/>
                  </a:lnTo>
                  <a:lnTo>
                    <a:pt x="65596" y="8101"/>
                  </a:lnTo>
                  <a:lnTo>
                    <a:pt x="100220" y="9850"/>
                  </a:lnTo>
                  <a:lnTo>
                    <a:pt x="117949" y="15983"/>
                  </a:lnTo>
                  <a:lnTo>
                    <a:pt x="156654" y="18778"/>
                  </a:lnTo>
                  <a:lnTo>
                    <a:pt x="166360" y="24967"/>
                  </a:lnTo>
                  <a:lnTo>
                    <a:pt x="178593"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5" name="SMARTInkShape-718">
              <a:extLst>
                <a:ext uri="{FF2B5EF4-FFF2-40B4-BE49-F238E27FC236}">
                  <a16:creationId xmlns:a16="http://schemas.microsoft.com/office/drawing/2014/main" id="{D6E50795-812C-4E1F-A9A7-8C34D90230A9}"/>
                </a:ext>
              </a:extLst>
            </p:cNvPr>
            <p:cNvSpPr/>
            <p:nvPr>
              <p:custDataLst>
                <p:tags r:id="rId5"/>
              </p:custDataLst>
            </p:nvPr>
          </p:nvSpPr>
          <p:spPr>
            <a:xfrm>
              <a:off x="5245593" y="6165368"/>
              <a:ext cx="209826" cy="655468"/>
            </a:xfrm>
            <a:custGeom>
              <a:avLst/>
              <a:gdLst/>
              <a:ahLst/>
              <a:cxnLst/>
              <a:rect l="0" t="0" r="0" b="0"/>
              <a:pathLst>
                <a:path w="209826" h="655468">
                  <a:moveTo>
                    <a:pt x="147937" y="58624"/>
                  </a:moveTo>
                  <a:lnTo>
                    <a:pt x="147937" y="58624"/>
                  </a:lnTo>
                  <a:lnTo>
                    <a:pt x="147937" y="50936"/>
                  </a:lnTo>
                  <a:lnTo>
                    <a:pt x="141801" y="42810"/>
                  </a:lnTo>
                  <a:lnTo>
                    <a:pt x="138844" y="34536"/>
                  </a:lnTo>
                  <a:lnTo>
                    <a:pt x="134636" y="28736"/>
                  </a:lnTo>
                  <a:lnTo>
                    <a:pt x="129458" y="25497"/>
                  </a:lnTo>
                  <a:lnTo>
                    <a:pt x="123850" y="23065"/>
                  </a:lnTo>
                  <a:lnTo>
                    <a:pt x="118050" y="18677"/>
                  </a:lnTo>
                  <a:lnTo>
                    <a:pt x="109519" y="16065"/>
                  </a:lnTo>
                  <a:lnTo>
                    <a:pt x="73632" y="14012"/>
                  </a:lnTo>
                  <a:lnTo>
                    <a:pt x="67619" y="16638"/>
                  </a:lnTo>
                  <a:lnTo>
                    <a:pt x="61640" y="20120"/>
                  </a:lnTo>
                  <a:lnTo>
                    <a:pt x="52694" y="23072"/>
                  </a:lnTo>
                  <a:lnTo>
                    <a:pt x="46738" y="27279"/>
                  </a:lnTo>
                  <a:lnTo>
                    <a:pt x="19946" y="66011"/>
                  </a:lnTo>
                  <a:lnTo>
                    <a:pt x="9775" y="105162"/>
                  </a:lnTo>
                  <a:lnTo>
                    <a:pt x="5477" y="144588"/>
                  </a:lnTo>
                  <a:lnTo>
                    <a:pt x="0" y="167693"/>
                  </a:lnTo>
                  <a:lnTo>
                    <a:pt x="5480" y="195375"/>
                  </a:lnTo>
                  <a:lnTo>
                    <a:pt x="12022" y="206520"/>
                  </a:lnTo>
                  <a:lnTo>
                    <a:pt x="17417" y="212991"/>
                  </a:lnTo>
                  <a:lnTo>
                    <a:pt x="23121" y="216529"/>
                  </a:lnTo>
                  <a:lnTo>
                    <a:pt x="34868" y="218799"/>
                  </a:lnTo>
                  <a:lnTo>
                    <a:pt x="40799" y="216464"/>
                  </a:lnTo>
                  <a:lnTo>
                    <a:pt x="43770" y="214453"/>
                  </a:lnTo>
                  <a:lnTo>
                    <a:pt x="61804" y="209239"/>
                  </a:lnTo>
                  <a:lnTo>
                    <a:pt x="82209" y="186173"/>
                  </a:lnTo>
                  <a:lnTo>
                    <a:pt x="109237" y="144028"/>
                  </a:lnTo>
                  <a:lnTo>
                    <a:pt x="117178" y="126814"/>
                  </a:lnTo>
                  <a:lnTo>
                    <a:pt x="123563" y="85397"/>
                  </a:lnTo>
                  <a:lnTo>
                    <a:pt x="128148" y="67548"/>
                  </a:lnTo>
                  <a:lnTo>
                    <a:pt x="130056" y="24020"/>
                  </a:lnTo>
                  <a:lnTo>
                    <a:pt x="130078" y="5547"/>
                  </a:lnTo>
                  <a:lnTo>
                    <a:pt x="125338" y="454"/>
                  </a:lnTo>
                  <a:lnTo>
                    <a:pt x="123942" y="0"/>
                  </a:lnTo>
                  <a:lnTo>
                    <a:pt x="123011" y="690"/>
                  </a:lnTo>
                  <a:lnTo>
                    <a:pt x="121976" y="4102"/>
                  </a:lnTo>
                  <a:lnTo>
                    <a:pt x="121183" y="25961"/>
                  </a:lnTo>
                  <a:lnTo>
                    <a:pt x="130246" y="69083"/>
                  </a:lnTo>
                  <a:lnTo>
                    <a:pt x="137659" y="107663"/>
                  </a:lnTo>
                  <a:lnTo>
                    <a:pt x="145871" y="146987"/>
                  </a:lnTo>
                  <a:lnTo>
                    <a:pt x="154160" y="181269"/>
                  </a:lnTo>
                  <a:lnTo>
                    <a:pt x="162901" y="216561"/>
                  </a:lnTo>
                  <a:lnTo>
                    <a:pt x="171775" y="253146"/>
                  </a:lnTo>
                  <a:lnTo>
                    <a:pt x="180687" y="293972"/>
                  </a:lnTo>
                  <a:lnTo>
                    <a:pt x="189612" y="331646"/>
                  </a:lnTo>
                  <a:lnTo>
                    <a:pt x="197548" y="368935"/>
                  </a:lnTo>
                  <a:lnTo>
                    <a:pt x="201333" y="409970"/>
                  </a:lnTo>
                  <a:lnTo>
                    <a:pt x="207305" y="446713"/>
                  </a:lnTo>
                  <a:lnTo>
                    <a:pt x="209825" y="488944"/>
                  </a:lnTo>
                  <a:lnTo>
                    <a:pt x="207616" y="520824"/>
                  </a:lnTo>
                  <a:lnTo>
                    <a:pt x="197981" y="558263"/>
                  </a:lnTo>
                  <a:lnTo>
                    <a:pt x="183583" y="600634"/>
                  </a:lnTo>
                  <a:lnTo>
                    <a:pt x="172060" y="620394"/>
                  </a:lnTo>
                  <a:lnTo>
                    <a:pt x="155129" y="640108"/>
                  </a:lnTo>
                  <a:lnTo>
                    <a:pt x="145842" y="644483"/>
                  </a:lnTo>
                  <a:lnTo>
                    <a:pt x="136092" y="647419"/>
                  </a:lnTo>
                  <a:lnTo>
                    <a:pt x="124034" y="653659"/>
                  </a:lnTo>
                  <a:lnTo>
                    <a:pt x="113832" y="655467"/>
                  </a:lnTo>
                  <a:lnTo>
                    <a:pt x="84098" y="649097"/>
                  </a:lnTo>
                  <a:lnTo>
                    <a:pt x="69271" y="638833"/>
                  </a:lnTo>
                  <a:lnTo>
                    <a:pt x="43260" y="611843"/>
                  </a:lnTo>
                  <a:lnTo>
                    <a:pt x="23140" y="573863"/>
                  </a:lnTo>
                  <a:lnTo>
                    <a:pt x="7727" y="529800"/>
                  </a:lnTo>
                  <a:lnTo>
                    <a:pt x="5414" y="486972"/>
                  </a:lnTo>
                  <a:lnTo>
                    <a:pt x="5109" y="447304"/>
                  </a:lnTo>
                  <a:lnTo>
                    <a:pt x="12201" y="415969"/>
                  </a:lnTo>
                  <a:lnTo>
                    <a:pt x="31921" y="371346"/>
                  </a:lnTo>
                  <a:lnTo>
                    <a:pt x="40782" y="3533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6" name="SMARTInkShape-719">
              <a:extLst>
                <a:ext uri="{FF2B5EF4-FFF2-40B4-BE49-F238E27FC236}">
                  <a16:creationId xmlns:a16="http://schemas.microsoft.com/office/drawing/2014/main" id="{DBC1EC59-1FB9-45F6-93A2-FEB4533F9D59}"/>
                </a:ext>
              </a:extLst>
            </p:cNvPr>
            <p:cNvSpPr/>
            <p:nvPr>
              <p:custDataLst>
                <p:tags r:id="rId6"/>
              </p:custDataLst>
            </p:nvPr>
          </p:nvSpPr>
          <p:spPr>
            <a:xfrm>
              <a:off x="5224235" y="5938242"/>
              <a:ext cx="169296" cy="133910"/>
            </a:xfrm>
            <a:custGeom>
              <a:avLst/>
              <a:gdLst/>
              <a:ahLst/>
              <a:cxnLst/>
              <a:rect l="0" t="0" r="0" b="0"/>
              <a:pathLst>
                <a:path w="169296" h="133910">
                  <a:moveTo>
                    <a:pt x="8562" y="17860"/>
                  </a:moveTo>
                  <a:lnTo>
                    <a:pt x="8562" y="17860"/>
                  </a:lnTo>
                  <a:lnTo>
                    <a:pt x="3821" y="22600"/>
                  </a:lnTo>
                  <a:lnTo>
                    <a:pt x="1494" y="27573"/>
                  </a:lnTo>
                  <a:lnTo>
                    <a:pt x="0" y="38850"/>
                  </a:lnTo>
                  <a:lnTo>
                    <a:pt x="11049" y="82852"/>
                  </a:lnTo>
                  <a:lnTo>
                    <a:pt x="19572" y="106590"/>
                  </a:lnTo>
                  <a:lnTo>
                    <a:pt x="29809" y="118950"/>
                  </a:lnTo>
                  <a:lnTo>
                    <a:pt x="35533" y="122320"/>
                  </a:lnTo>
                  <a:lnTo>
                    <a:pt x="74401" y="133012"/>
                  </a:lnTo>
                  <a:lnTo>
                    <a:pt x="104516" y="133909"/>
                  </a:lnTo>
                  <a:lnTo>
                    <a:pt x="110856" y="129194"/>
                  </a:lnTo>
                  <a:lnTo>
                    <a:pt x="113557" y="124227"/>
                  </a:lnTo>
                  <a:lnTo>
                    <a:pt x="114278" y="121513"/>
                  </a:lnTo>
                  <a:lnTo>
                    <a:pt x="120032" y="112955"/>
                  </a:lnTo>
                  <a:lnTo>
                    <a:pt x="136671" y="95235"/>
                  </a:lnTo>
                  <a:lnTo>
                    <a:pt x="139914" y="86645"/>
                  </a:lnTo>
                  <a:lnTo>
                    <a:pt x="142348" y="77204"/>
                  </a:lnTo>
                  <a:lnTo>
                    <a:pt x="157885" y="46673"/>
                  </a:lnTo>
                  <a:lnTo>
                    <a:pt x="16929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7" name="SMARTInkShape-720">
              <a:extLst>
                <a:ext uri="{FF2B5EF4-FFF2-40B4-BE49-F238E27FC236}">
                  <a16:creationId xmlns:a16="http://schemas.microsoft.com/office/drawing/2014/main" id="{144EB677-74D2-4BC2-8CB6-721C54F9E332}"/>
                </a:ext>
              </a:extLst>
            </p:cNvPr>
            <p:cNvSpPr/>
            <p:nvPr>
              <p:custDataLst>
                <p:tags r:id="rId7"/>
              </p:custDataLst>
            </p:nvPr>
          </p:nvSpPr>
          <p:spPr>
            <a:xfrm>
              <a:off x="4911606" y="6145038"/>
              <a:ext cx="218776" cy="695054"/>
            </a:xfrm>
            <a:custGeom>
              <a:avLst/>
              <a:gdLst/>
              <a:ahLst/>
              <a:cxnLst/>
              <a:rect l="0" t="0" r="0" b="0"/>
              <a:pathLst>
                <a:path w="218776" h="695054">
                  <a:moveTo>
                    <a:pt x="35441" y="96814"/>
                  </a:moveTo>
                  <a:lnTo>
                    <a:pt x="35441" y="96814"/>
                  </a:lnTo>
                  <a:lnTo>
                    <a:pt x="35441" y="101554"/>
                  </a:lnTo>
                  <a:lnTo>
                    <a:pt x="34449" y="102950"/>
                  </a:lnTo>
                  <a:lnTo>
                    <a:pt x="32795" y="103881"/>
                  </a:lnTo>
                  <a:lnTo>
                    <a:pt x="30700" y="104502"/>
                  </a:lnTo>
                  <a:lnTo>
                    <a:pt x="29304" y="106900"/>
                  </a:lnTo>
                  <a:lnTo>
                    <a:pt x="26347" y="118764"/>
                  </a:lnTo>
                  <a:lnTo>
                    <a:pt x="20620" y="129996"/>
                  </a:lnTo>
                  <a:lnTo>
                    <a:pt x="11711" y="168736"/>
                  </a:lnTo>
                  <a:lnTo>
                    <a:pt x="9055" y="205405"/>
                  </a:lnTo>
                  <a:lnTo>
                    <a:pt x="8705" y="248807"/>
                  </a:lnTo>
                  <a:lnTo>
                    <a:pt x="9667" y="265569"/>
                  </a:lnTo>
                  <a:lnTo>
                    <a:pt x="16344" y="303449"/>
                  </a:lnTo>
                  <a:lnTo>
                    <a:pt x="21955" y="324616"/>
                  </a:lnTo>
                  <a:lnTo>
                    <a:pt x="42693" y="352945"/>
                  </a:lnTo>
                  <a:lnTo>
                    <a:pt x="49578" y="359478"/>
                  </a:lnTo>
                  <a:lnTo>
                    <a:pt x="55945" y="362381"/>
                  </a:lnTo>
                  <a:lnTo>
                    <a:pt x="81795" y="364500"/>
                  </a:lnTo>
                  <a:lnTo>
                    <a:pt x="96360" y="359903"/>
                  </a:lnTo>
                  <a:lnTo>
                    <a:pt x="108502" y="352257"/>
                  </a:lnTo>
                  <a:lnTo>
                    <a:pt x="136749" y="315706"/>
                  </a:lnTo>
                  <a:lnTo>
                    <a:pt x="154125" y="274834"/>
                  </a:lnTo>
                  <a:lnTo>
                    <a:pt x="169336" y="230683"/>
                  </a:lnTo>
                  <a:lnTo>
                    <a:pt x="181282" y="190285"/>
                  </a:lnTo>
                  <a:lnTo>
                    <a:pt x="192205" y="151216"/>
                  </a:lnTo>
                  <a:lnTo>
                    <a:pt x="198037" y="114836"/>
                  </a:lnTo>
                  <a:lnTo>
                    <a:pt x="204174" y="76183"/>
                  </a:lnTo>
                  <a:lnTo>
                    <a:pt x="206015" y="33253"/>
                  </a:lnTo>
                  <a:lnTo>
                    <a:pt x="213664" y="9472"/>
                  </a:lnTo>
                  <a:lnTo>
                    <a:pt x="214002" y="0"/>
                  </a:lnTo>
                  <a:lnTo>
                    <a:pt x="214034" y="37890"/>
                  </a:lnTo>
                  <a:lnTo>
                    <a:pt x="214035" y="79425"/>
                  </a:lnTo>
                  <a:lnTo>
                    <a:pt x="214035" y="119506"/>
                  </a:lnTo>
                  <a:lnTo>
                    <a:pt x="214035" y="153918"/>
                  </a:lnTo>
                  <a:lnTo>
                    <a:pt x="214035" y="193990"/>
                  </a:lnTo>
                  <a:lnTo>
                    <a:pt x="218775" y="232542"/>
                  </a:lnTo>
                  <a:lnTo>
                    <a:pt x="216983" y="273841"/>
                  </a:lnTo>
                  <a:lnTo>
                    <a:pt x="214908" y="317497"/>
                  </a:lnTo>
                  <a:lnTo>
                    <a:pt x="214294" y="361851"/>
                  </a:lnTo>
                  <a:lnTo>
                    <a:pt x="214111" y="406412"/>
                  </a:lnTo>
                  <a:lnTo>
                    <a:pt x="214057" y="446295"/>
                  </a:lnTo>
                  <a:lnTo>
                    <a:pt x="209301" y="483247"/>
                  </a:lnTo>
                  <a:lnTo>
                    <a:pt x="206348" y="519331"/>
                  </a:lnTo>
                  <a:lnTo>
                    <a:pt x="198222" y="560943"/>
                  </a:lnTo>
                  <a:lnTo>
                    <a:pt x="187062" y="601060"/>
                  </a:lnTo>
                  <a:lnTo>
                    <a:pt x="171347" y="634946"/>
                  </a:lnTo>
                  <a:lnTo>
                    <a:pt x="139270" y="670243"/>
                  </a:lnTo>
                  <a:lnTo>
                    <a:pt x="110008" y="690780"/>
                  </a:lnTo>
                  <a:lnTo>
                    <a:pt x="88462" y="694248"/>
                  </a:lnTo>
                  <a:lnTo>
                    <a:pt x="52055" y="695053"/>
                  </a:lnTo>
                  <a:lnTo>
                    <a:pt x="37166" y="690347"/>
                  </a:lnTo>
                  <a:lnTo>
                    <a:pt x="24928" y="682669"/>
                  </a:lnTo>
                  <a:lnTo>
                    <a:pt x="15018" y="669370"/>
                  </a:lnTo>
                  <a:lnTo>
                    <a:pt x="2888" y="628514"/>
                  </a:lnTo>
                  <a:lnTo>
                    <a:pt x="0" y="584795"/>
                  </a:lnTo>
                  <a:lnTo>
                    <a:pt x="2423" y="551605"/>
                  </a:lnTo>
                  <a:lnTo>
                    <a:pt x="15173" y="508308"/>
                  </a:lnTo>
                  <a:lnTo>
                    <a:pt x="17582" y="4807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8" name="SMARTInkShape-721">
              <a:extLst>
                <a:ext uri="{FF2B5EF4-FFF2-40B4-BE49-F238E27FC236}">
                  <a16:creationId xmlns:a16="http://schemas.microsoft.com/office/drawing/2014/main" id="{DBE04DCF-6778-4B4C-B50D-0D91A7EAAF51}"/>
                </a:ext>
              </a:extLst>
            </p:cNvPr>
            <p:cNvSpPr/>
            <p:nvPr>
              <p:custDataLst>
                <p:tags r:id="rId8"/>
              </p:custDataLst>
            </p:nvPr>
          </p:nvSpPr>
          <p:spPr>
            <a:xfrm>
              <a:off x="5464970" y="6125766"/>
              <a:ext cx="17859" cy="1"/>
            </a:xfrm>
            <a:custGeom>
              <a:avLst/>
              <a:gdLst/>
              <a:ahLst/>
              <a:cxnLst/>
              <a:rect l="0" t="0" r="0" b="0"/>
              <a:pathLst>
                <a:path w="17859" h="1">
                  <a:moveTo>
                    <a:pt x="17858" y="0"/>
                  </a:moveTo>
                  <a:lnTo>
                    <a:pt x="17858"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9" name="SMARTInkShape-722">
              <a:extLst>
                <a:ext uri="{FF2B5EF4-FFF2-40B4-BE49-F238E27FC236}">
                  <a16:creationId xmlns:a16="http://schemas.microsoft.com/office/drawing/2014/main" id="{1B7B23D4-8F10-49AA-B91B-7B38DF42D159}"/>
                </a:ext>
              </a:extLst>
            </p:cNvPr>
            <p:cNvSpPr/>
            <p:nvPr>
              <p:custDataLst>
                <p:tags r:id="rId9"/>
              </p:custDataLst>
            </p:nvPr>
          </p:nvSpPr>
          <p:spPr>
            <a:xfrm>
              <a:off x="5188148" y="6134695"/>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0" name="SMARTInkShape-723">
              <a:extLst>
                <a:ext uri="{FF2B5EF4-FFF2-40B4-BE49-F238E27FC236}">
                  <a16:creationId xmlns:a16="http://schemas.microsoft.com/office/drawing/2014/main" id="{486E085D-AB98-4E64-BEA6-FE6FE27D9076}"/>
                </a:ext>
              </a:extLst>
            </p:cNvPr>
            <p:cNvSpPr/>
            <p:nvPr>
              <p:custDataLst>
                <p:tags r:id="rId10"/>
              </p:custDataLst>
            </p:nvPr>
          </p:nvSpPr>
          <p:spPr>
            <a:xfrm>
              <a:off x="4607719" y="6179345"/>
              <a:ext cx="187450" cy="669726"/>
            </a:xfrm>
            <a:custGeom>
              <a:avLst/>
              <a:gdLst/>
              <a:ahLst/>
              <a:cxnLst/>
              <a:rect l="0" t="0" r="0" b="0"/>
              <a:pathLst>
                <a:path w="187450" h="669726">
                  <a:moveTo>
                    <a:pt x="17859" y="0"/>
                  </a:moveTo>
                  <a:lnTo>
                    <a:pt x="17859" y="0"/>
                  </a:lnTo>
                  <a:lnTo>
                    <a:pt x="13119" y="0"/>
                  </a:lnTo>
                  <a:lnTo>
                    <a:pt x="11722" y="991"/>
                  </a:lnTo>
                  <a:lnTo>
                    <a:pt x="10791" y="2644"/>
                  </a:lnTo>
                  <a:lnTo>
                    <a:pt x="9298" y="12427"/>
                  </a:lnTo>
                  <a:lnTo>
                    <a:pt x="8944" y="56476"/>
                  </a:lnTo>
                  <a:lnTo>
                    <a:pt x="8931" y="99599"/>
                  </a:lnTo>
                  <a:lnTo>
                    <a:pt x="8930" y="143733"/>
                  </a:lnTo>
                  <a:lnTo>
                    <a:pt x="8929" y="178847"/>
                  </a:lnTo>
                  <a:lnTo>
                    <a:pt x="8929" y="214387"/>
                  </a:lnTo>
                  <a:lnTo>
                    <a:pt x="8929" y="257210"/>
                  </a:lnTo>
                  <a:lnTo>
                    <a:pt x="16058" y="293341"/>
                  </a:lnTo>
                  <a:lnTo>
                    <a:pt x="28720" y="336428"/>
                  </a:lnTo>
                  <a:lnTo>
                    <a:pt x="39076" y="350660"/>
                  </a:lnTo>
                  <a:lnTo>
                    <a:pt x="41926" y="351844"/>
                  </a:lnTo>
                  <a:lnTo>
                    <a:pt x="44818" y="351640"/>
                  </a:lnTo>
                  <a:lnTo>
                    <a:pt x="51669" y="349760"/>
                  </a:lnTo>
                  <a:lnTo>
                    <a:pt x="61328" y="348925"/>
                  </a:lnTo>
                  <a:lnTo>
                    <a:pt x="65690" y="346718"/>
                  </a:lnTo>
                  <a:lnTo>
                    <a:pt x="92214" y="317833"/>
                  </a:lnTo>
                  <a:lnTo>
                    <a:pt x="106556" y="291903"/>
                  </a:lnTo>
                  <a:lnTo>
                    <a:pt x="122952" y="249664"/>
                  </a:lnTo>
                  <a:lnTo>
                    <a:pt x="136090" y="223132"/>
                  </a:lnTo>
                  <a:lnTo>
                    <a:pt x="144180" y="184855"/>
                  </a:lnTo>
                  <a:lnTo>
                    <a:pt x="155039" y="144110"/>
                  </a:lnTo>
                  <a:lnTo>
                    <a:pt x="164975" y="101833"/>
                  </a:lnTo>
                  <a:lnTo>
                    <a:pt x="176941" y="70279"/>
                  </a:lnTo>
                  <a:lnTo>
                    <a:pt x="178550" y="46458"/>
                  </a:lnTo>
                  <a:lnTo>
                    <a:pt x="178592" y="65685"/>
                  </a:lnTo>
                  <a:lnTo>
                    <a:pt x="170216" y="110041"/>
                  </a:lnTo>
                  <a:lnTo>
                    <a:pt x="172473" y="134799"/>
                  </a:lnTo>
                  <a:lnTo>
                    <a:pt x="177385" y="174572"/>
                  </a:lnTo>
                  <a:lnTo>
                    <a:pt x="179347" y="214509"/>
                  </a:lnTo>
                  <a:lnTo>
                    <a:pt x="184660" y="247994"/>
                  </a:lnTo>
                  <a:lnTo>
                    <a:pt x="186675" y="283050"/>
                  </a:lnTo>
                  <a:lnTo>
                    <a:pt x="187272" y="319566"/>
                  </a:lnTo>
                  <a:lnTo>
                    <a:pt x="187449" y="360371"/>
                  </a:lnTo>
                  <a:lnTo>
                    <a:pt x="186509" y="399030"/>
                  </a:lnTo>
                  <a:lnTo>
                    <a:pt x="181380" y="440471"/>
                  </a:lnTo>
                  <a:lnTo>
                    <a:pt x="178427" y="478326"/>
                  </a:lnTo>
                  <a:lnTo>
                    <a:pt x="171709" y="514677"/>
                  </a:lnTo>
                  <a:lnTo>
                    <a:pt x="164427" y="550584"/>
                  </a:lnTo>
                  <a:lnTo>
                    <a:pt x="159844" y="585366"/>
                  </a:lnTo>
                  <a:lnTo>
                    <a:pt x="144169" y="624288"/>
                  </a:lnTo>
                  <a:lnTo>
                    <a:pt x="131683" y="648985"/>
                  </a:lnTo>
                  <a:lnTo>
                    <a:pt x="122026" y="660508"/>
                  </a:lnTo>
                  <a:lnTo>
                    <a:pt x="114426" y="665629"/>
                  </a:lnTo>
                  <a:lnTo>
                    <a:pt x="99829" y="668511"/>
                  </a:lnTo>
                  <a:lnTo>
                    <a:pt x="55277" y="669694"/>
                  </a:lnTo>
                  <a:lnTo>
                    <a:pt x="10838" y="669725"/>
                  </a:lnTo>
                  <a:lnTo>
                    <a:pt x="0" y="6697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1" name="SMARTInkShape-724">
              <a:extLst>
                <a:ext uri="{FF2B5EF4-FFF2-40B4-BE49-F238E27FC236}">
                  <a16:creationId xmlns:a16="http://schemas.microsoft.com/office/drawing/2014/main" id="{5CD39E58-75C7-4E89-96B0-E16058B3F355}"/>
                </a:ext>
              </a:extLst>
            </p:cNvPr>
            <p:cNvSpPr/>
            <p:nvPr>
              <p:custDataLst>
                <p:tags r:id="rId11"/>
              </p:custDataLst>
            </p:nvPr>
          </p:nvSpPr>
          <p:spPr>
            <a:xfrm>
              <a:off x="4254767" y="6233044"/>
              <a:ext cx="236867" cy="410645"/>
            </a:xfrm>
            <a:custGeom>
              <a:avLst/>
              <a:gdLst/>
              <a:ahLst/>
              <a:cxnLst/>
              <a:rect l="0" t="0" r="0" b="0"/>
              <a:pathLst>
                <a:path w="236867" h="410645">
                  <a:moveTo>
                    <a:pt x="192217" y="44526"/>
                  </a:moveTo>
                  <a:lnTo>
                    <a:pt x="192217" y="44526"/>
                  </a:lnTo>
                  <a:lnTo>
                    <a:pt x="187477" y="44526"/>
                  </a:lnTo>
                  <a:lnTo>
                    <a:pt x="186081" y="43534"/>
                  </a:lnTo>
                  <a:lnTo>
                    <a:pt x="185150" y="41881"/>
                  </a:lnTo>
                  <a:lnTo>
                    <a:pt x="184529" y="39786"/>
                  </a:lnTo>
                  <a:lnTo>
                    <a:pt x="173737" y="26435"/>
                  </a:lnTo>
                  <a:lnTo>
                    <a:pt x="159393" y="12746"/>
                  </a:lnTo>
                  <a:lnTo>
                    <a:pt x="153486" y="10557"/>
                  </a:lnTo>
                  <a:lnTo>
                    <a:pt x="151514" y="8982"/>
                  </a:lnTo>
                  <a:lnTo>
                    <a:pt x="149322" y="4585"/>
                  </a:lnTo>
                  <a:lnTo>
                    <a:pt x="146753" y="3016"/>
                  </a:lnTo>
                  <a:lnTo>
                    <a:pt x="127606" y="291"/>
                  </a:lnTo>
                  <a:lnTo>
                    <a:pt x="118062" y="0"/>
                  </a:lnTo>
                  <a:lnTo>
                    <a:pt x="104210" y="4654"/>
                  </a:lnTo>
                  <a:lnTo>
                    <a:pt x="73221" y="24787"/>
                  </a:lnTo>
                  <a:lnTo>
                    <a:pt x="38796" y="68498"/>
                  </a:lnTo>
                  <a:lnTo>
                    <a:pt x="16680" y="111012"/>
                  </a:lnTo>
                  <a:lnTo>
                    <a:pt x="7356" y="143538"/>
                  </a:lnTo>
                  <a:lnTo>
                    <a:pt x="5044" y="181368"/>
                  </a:lnTo>
                  <a:lnTo>
                    <a:pt x="0" y="223501"/>
                  </a:lnTo>
                  <a:lnTo>
                    <a:pt x="293" y="238504"/>
                  </a:lnTo>
                  <a:lnTo>
                    <a:pt x="4114" y="276556"/>
                  </a:lnTo>
                  <a:lnTo>
                    <a:pt x="5514" y="296610"/>
                  </a:lnTo>
                  <a:lnTo>
                    <a:pt x="11772" y="314127"/>
                  </a:lnTo>
                  <a:lnTo>
                    <a:pt x="18918" y="327035"/>
                  </a:lnTo>
                  <a:lnTo>
                    <a:pt x="22468" y="341993"/>
                  </a:lnTo>
                  <a:lnTo>
                    <a:pt x="26815" y="349705"/>
                  </a:lnTo>
                  <a:lnTo>
                    <a:pt x="32054" y="353794"/>
                  </a:lnTo>
                  <a:lnTo>
                    <a:pt x="37690" y="356603"/>
                  </a:lnTo>
                  <a:lnTo>
                    <a:pt x="46441" y="362771"/>
                  </a:lnTo>
                  <a:lnTo>
                    <a:pt x="52352" y="364562"/>
                  </a:lnTo>
                  <a:lnTo>
                    <a:pt x="55318" y="364048"/>
                  </a:lnTo>
                  <a:lnTo>
                    <a:pt x="67206" y="358738"/>
                  </a:lnTo>
                  <a:lnTo>
                    <a:pt x="70181" y="358181"/>
                  </a:lnTo>
                  <a:lnTo>
                    <a:pt x="79109" y="352655"/>
                  </a:lnTo>
                  <a:lnTo>
                    <a:pt x="96967" y="336103"/>
                  </a:lnTo>
                  <a:lnTo>
                    <a:pt x="100275" y="327574"/>
                  </a:lnTo>
                  <a:lnTo>
                    <a:pt x="110454" y="288446"/>
                  </a:lnTo>
                  <a:lnTo>
                    <a:pt x="126007" y="246922"/>
                  </a:lnTo>
                  <a:lnTo>
                    <a:pt x="129493" y="202614"/>
                  </a:lnTo>
                  <a:lnTo>
                    <a:pt x="130673" y="167392"/>
                  </a:lnTo>
                  <a:lnTo>
                    <a:pt x="138270" y="123713"/>
                  </a:lnTo>
                  <a:lnTo>
                    <a:pt x="138635" y="80430"/>
                  </a:lnTo>
                  <a:lnTo>
                    <a:pt x="138639" y="62389"/>
                  </a:lnTo>
                  <a:lnTo>
                    <a:pt x="139631" y="102287"/>
                  </a:lnTo>
                  <a:lnTo>
                    <a:pt x="143784" y="119297"/>
                  </a:lnTo>
                  <a:lnTo>
                    <a:pt x="141596" y="136906"/>
                  </a:lnTo>
                  <a:lnTo>
                    <a:pt x="147133" y="181123"/>
                  </a:lnTo>
                  <a:lnTo>
                    <a:pt x="147512" y="222477"/>
                  </a:lnTo>
                  <a:lnTo>
                    <a:pt x="147561" y="260126"/>
                  </a:lnTo>
                  <a:lnTo>
                    <a:pt x="148560" y="293820"/>
                  </a:lnTo>
                  <a:lnTo>
                    <a:pt x="156663" y="332927"/>
                  </a:lnTo>
                  <a:lnTo>
                    <a:pt x="171657" y="367951"/>
                  </a:lnTo>
                  <a:lnTo>
                    <a:pt x="180696" y="383065"/>
                  </a:lnTo>
                  <a:lnTo>
                    <a:pt x="181560" y="386304"/>
                  </a:lnTo>
                  <a:lnTo>
                    <a:pt x="187811" y="392550"/>
                  </a:lnTo>
                  <a:lnTo>
                    <a:pt x="209690" y="407977"/>
                  </a:lnTo>
                  <a:lnTo>
                    <a:pt x="226149" y="410487"/>
                  </a:lnTo>
                  <a:lnTo>
                    <a:pt x="236866" y="4106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2" name="SMARTInkShape-725">
              <a:extLst>
                <a:ext uri="{FF2B5EF4-FFF2-40B4-BE49-F238E27FC236}">
                  <a16:creationId xmlns:a16="http://schemas.microsoft.com/office/drawing/2014/main" id="{C41E46E8-3FBE-4AEB-91BD-6F98203EB8CB}"/>
                </a:ext>
              </a:extLst>
            </p:cNvPr>
            <p:cNvSpPr/>
            <p:nvPr>
              <p:custDataLst>
                <p:tags r:id="rId12"/>
              </p:custDataLst>
            </p:nvPr>
          </p:nvSpPr>
          <p:spPr>
            <a:xfrm>
              <a:off x="3921476" y="5973961"/>
              <a:ext cx="337986" cy="588084"/>
            </a:xfrm>
            <a:custGeom>
              <a:avLst/>
              <a:gdLst/>
              <a:ahLst/>
              <a:cxnLst/>
              <a:rect l="0" t="0" r="0" b="0"/>
              <a:pathLst>
                <a:path w="337986" h="588084">
                  <a:moveTo>
                    <a:pt x="337985" y="0"/>
                  </a:moveTo>
                  <a:lnTo>
                    <a:pt x="337985" y="0"/>
                  </a:lnTo>
                  <a:lnTo>
                    <a:pt x="336993" y="39146"/>
                  </a:lnTo>
                  <a:lnTo>
                    <a:pt x="330296" y="73261"/>
                  </a:lnTo>
                  <a:lnTo>
                    <a:pt x="328308" y="113653"/>
                  </a:lnTo>
                  <a:lnTo>
                    <a:pt x="322036" y="153970"/>
                  </a:lnTo>
                  <a:lnTo>
                    <a:pt x="320691" y="188164"/>
                  </a:lnTo>
                  <a:lnTo>
                    <a:pt x="317647" y="223432"/>
                  </a:lnTo>
                  <a:lnTo>
                    <a:pt x="315055" y="247139"/>
                  </a:lnTo>
                  <a:lnTo>
                    <a:pt x="318182" y="281806"/>
                  </a:lnTo>
                  <a:lnTo>
                    <a:pt x="319742" y="323335"/>
                  </a:lnTo>
                  <a:lnTo>
                    <a:pt x="320050" y="364722"/>
                  </a:lnTo>
                  <a:lnTo>
                    <a:pt x="326248" y="407697"/>
                  </a:lnTo>
                  <a:lnTo>
                    <a:pt x="328686" y="450269"/>
                  </a:lnTo>
                  <a:lnTo>
                    <a:pt x="331652" y="484563"/>
                  </a:lnTo>
                  <a:lnTo>
                    <a:pt x="337738" y="523270"/>
                  </a:lnTo>
                  <a:lnTo>
                    <a:pt x="337982" y="535619"/>
                  </a:lnTo>
                  <a:lnTo>
                    <a:pt x="336993" y="504733"/>
                  </a:lnTo>
                  <a:lnTo>
                    <a:pt x="328891" y="464047"/>
                  </a:lnTo>
                  <a:lnTo>
                    <a:pt x="313896" y="419746"/>
                  </a:lnTo>
                  <a:lnTo>
                    <a:pt x="296289" y="375129"/>
                  </a:lnTo>
                  <a:lnTo>
                    <a:pt x="278452" y="330483"/>
                  </a:lnTo>
                  <a:lnTo>
                    <a:pt x="272500" y="316876"/>
                  </a:lnTo>
                  <a:lnTo>
                    <a:pt x="263901" y="306860"/>
                  </a:lnTo>
                  <a:lnTo>
                    <a:pt x="254457" y="298108"/>
                  </a:lnTo>
                  <a:lnTo>
                    <a:pt x="226921" y="265684"/>
                  </a:lnTo>
                  <a:lnTo>
                    <a:pt x="198188" y="245399"/>
                  </a:lnTo>
                  <a:lnTo>
                    <a:pt x="176683" y="241950"/>
                  </a:lnTo>
                  <a:lnTo>
                    <a:pt x="165092" y="242470"/>
                  </a:lnTo>
                  <a:lnTo>
                    <a:pt x="123658" y="259215"/>
                  </a:lnTo>
                  <a:lnTo>
                    <a:pt x="105809" y="270612"/>
                  </a:lnTo>
                  <a:lnTo>
                    <a:pt x="64141" y="309722"/>
                  </a:lnTo>
                  <a:lnTo>
                    <a:pt x="41321" y="340535"/>
                  </a:lnTo>
                  <a:lnTo>
                    <a:pt x="22992" y="379395"/>
                  </a:lnTo>
                  <a:lnTo>
                    <a:pt x="7655" y="420268"/>
                  </a:lnTo>
                  <a:lnTo>
                    <a:pt x="434" y="450786"/>
                  </a:lnTo>
                  <a:lnTo>
                    <a:pt x="0" y="482060"/>
                  </a:lnTo>
                  <a:lnTo>
                    <a:pt x="8774" y="520625"/>
                  </a:lnTo>
                  <a:lnTo>
                    <a:pt x="37108" y="560824"/>
                  </a:lnTo>
                  <a:lnTo>
                    <a:pt x="50950" y="573077"/>
                  </a:lnTo>
                  <a:lnTo>
                    <a:pt x="61917" y="577162"/>
                  </a:lnTo>
                  <a:lnTo>
                    <a:pt x="102881" y="587927"/>
                  </a:lnTo>
                  <a:lnTo>
                    <a:pt x="132794" y="588083"/>
                  </a:lnTo>
                  <a:lnTo>
                    <a:pt x="177088" y="571250"/>
                  </a:lnTo>
                  <a:lnTo>
                    <a:pt x="189084" y="566428"/>
                  </a:lnTo>
                  <a:lnTo>
                    <a:pt x="206003" y="562721"/>
                  </a:lnTo>
                  <a:lnTo>
                    <a:pt x="221899" y="5536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3" name="SMARTInkShape-726">
              <a:extLst>
                <a:ext uri="{FF2B5EF4-FFF2-40B4-BE49-F238E27FC236}">
                  <a16:creationId xmlns:a16="http://schemas.microsoft.com/office/drawing/2014/main" id="{9E86DED2-47D5-4FFF-B453-CEF1492AA61F}"/>
                </a:ext>
              </a:extLst>
            </p:cNvPr>
            <p:cNvSpPr/>
            <p:nvPr>
              <p:custDataLst>
                <p:tags r:id="rId13"/>
              </p:custDataLst>
            </p:nvPr>
          </p:nvSpPr>
          <p:spPr>
            <a:xfrm>
              <a:off x="4563070" y="6027539"/>
              <a:ext cx="17861" cy="544712"/>
            </a:xfrm>
            <a:custGeom>
              <a:avLst/>
              <a:gdLst/>
              <a:ahLst/>
              <a:cxnLst/>
              <a:rect l="0" t="0" r="0" b="0"/>
              <a:pathLst>
                <a:path w="17861" h="544712">
                  <a:moveTo>
                    <a:pt x="17860" y="0"/>
                  </a:moveTo>
                  <a:lnTo>
                    <a:pt x="17860" y="0"/>
                  </a:lnTo>
                  <a:lnTo>
                    <a:pt x="17860" y="38160"/>
                  </a:lnTo>
                  <a:lnTo>
                    <a:pt x="17860" y="72912"/>
                  </a:lnTo>
                  <a:lnTo>
                    <a:pt x="15214" y="116965"/>
                  </a:lnTo>
                  <a:lnTo>
                    <a:pt x="10792" y="154711"/>
                  </a:lnTo>
                  <a:lnTo>
                    <a:pt x="9482" y="197314"/>
                  </a:lnTo>
                  <a:lnTo>
                    <a:pt x="9094" y="241357"/>
                  </a:lnTo>
                  <a:lnTo>
                    <a:pt x="8978" y="285826"/>
                  </a:lnTo>
                  <a:lnTo>
                    <a:pt x="7960" y="316540"/>
                  </a:lnTo>
                  <a:lnTo>
                    <a:pt x="4199" y="350037"/>
                  </a:lnTo>
                  <a:lnTo>
                    <a:pt x="1866" y="384766"/>
                  </a:lnTo>
                  <a:lnTo>
                    <a:pt x="830" y="418062"/>
                  </a:lnTo>
                  <a:lnTo>
                    <a:pt x="246" y="459119"/>
                  </a:lnTo>
                  <a:lnTo>
                    <a:pt x="49" y="503256"/>
                  </a:lnTo>
                  <a:lnTo>
                    <a:pt x="0" y="5447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4" name="SMARTInkShape-727">
              <a:extLst>
                <a:ext uri="{FF2B5EF4-FFF2-40B4-BE49-F238E27FC236}">
                  <a16:creationId xmlns:a16="http://schemas.microsoft.com/office/drawing/2014/main" id="{3285334F-6461-46D7-891E-B4F6EFB7DCD5}"/>
                </a:ext>
              </a:extLst>
            </p:cNvPr>
            <p:cNvSpPr/>
            <p:nvPr>
              <p:custDataLst>
                <p:tags r:id="rId14"/>
              </p:custDataLst>
            </p:nvPr>
          </p:nvSpPr>
          <p:spPr>
            <a:xfrm>
              <a:off x="5634633" y="5956102"/>
              <a:ext cx="17860" cy="562571"/>
            </a:xfrm>
            <a:custGeom>
              <a:avLst/>
              <a:gdLst/>
              <a:ahLst/>
              <a:cxnLst/>
              <a:rect l="0" t="0" r="0" b="0"/>
              <a:pathLst>
                <a:path w="17860" h="562571">
                  <a:moveTo>
                    <a:pt x="17859" y="0"/>
                  </a:moveTo>
                  <a:lnTo>
                    <a:pt x="17859" y="0"/>
                  </a:lnTo>
                  <a:lnTo>
                    <a:pt x="16867" y="41131"/>
                  </a:lnTo>
                  <a:lnTo>
                    <a:pt x="10791" y="79378"/>
                  </a:lnTo>
                  <a:lnTo>
                    <a:pt x="9481" y="112154"/>
                  </a:lnTo>
                  <a:lnTo>
                    <a:pt x="9093" y="153285"/>
                  </a:lnTo>
                  <a:lnTo>
                    <a:pt x="8978" y="196891"/>
                  </a:lnTo>
                  <a:lnTo>
                    <a:pt x="8944" y="241231"/>
                  </a:lnTo>
                  <a:lnTo>
                    <a:pt x="8933" y="285788"/>
                  </a:lnTo>
                  <a:lnTo>
                    <a:pt x="8931" y="330409"/>
                  </a:lnTo>
                  <a:lnTo>
                    <a:pt x="11576" y="375050"/>
                  </a:lnTo>
                  <a:lnTo>
                    <a:pt x="13352" y="417050"/>
                  </a:lnTo>
                  <a:lnTo>
                    <a:pt x="12886" y="454630"/>
                  </a:lnTo>
                  <a:lnTo>
                    <a:pt x="16877" y="498144"/>
                  </a:lnTo>
                  <a:lnTo>
                    <a:pt x="10662" y="539166"/>
                  </a:lnTo>
                  <a:lnTo>
                    <a:pt x="8707" y="548199"/>
                  </a:lnTo>
                  <a:lnTo>
                    <a:pt x="0" y="5625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5" name="SMARTInkShape-728">
              <a:extLst>
                <a:ext uri="{FF2B5EF4-FFF2-40B4-BE49-F238E27FC236}">
                  <a16:creationId xmlns:a16="http://schemas.microsoft.com/office/drawing/2014/main" id="{0072467B-FDCB-44CD-AEAA-24AD968127B6}"/>
                </a:ext>
              </a:extLst>
            </p:cNvPr>
            <p:cNvSpPr/>
            <p:nvPr>
              <p:custDataLst>
                <p:tags r:id="rId15"/>
              </p:custDataLst>
            </p:nvPr>
          </p:nvSpPr>
          <p:spPr>
            <a:xfrm>
              <a:off x="5473898" y="6268641"/>
              <a:ext cx="8931" cy="187524"/>
            </a:xfrm>
            <a:custGeom>
              <a:avLst/>
              <a:gdLst/>
              <a:ahLst/>
              <a:cxnLst/>
              <a:rect l="0" t="0" r="0" b="0"/>
              <a:pathLst>
                <a:path w="8931" h="187524">
                  <a:moveTo>
                    <a:pt x="0" y="0"/>
                  </a:moveTo>
                  <a:lnTo>
                    <a:pt x="0" y="0"/>
                  </a:lnTo>
                  <a:lnTo>
                    <a:pt x="0" y="40138"/>
                  </a:lnTo>
                  <a:lnTo>
                    <a:pt x="993" y="62825"/>
                  </a:lnTo>
                  <a:lnTo>
                    <a:pt x="7689" y="99639"/>
                  </a:lnTo>
                  <a:lnTo>
                    <a:pt x="8767" y="140415"/>
                  </a:lnTo>
                  <a:lnTo>
                    <a:pt x="8930" y="1875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6" name="SMARTInkShape-729">
              <a:extLst>
                <a:ext uri="{FF2B5EF4-FFF2-40B4-BE49-F238E27FC236}">
                  <a16:creationId xmlns:a16="http://schemas.microsoft.com/office/drawing/2014/main" id="{906820DA-D69E-45E7-8B62-E67F9B671EFF}"/>
                </a:ext>
              </a:extLst>
            </p:cNvPr>
            <p:cNvSpPr/>
            <p:nvPr>
              <p:custDataLst>
                <p:tags r:id="rId16"/>
              </p:custDataLst>
            </p:nvPr>
          </p:nvSpPr>
          <p:spPr>
            <a:xfrm>
              <a:off x="5188148" y="6277570"/>
              <a:ext cx="8931" cy="258962"/>
            </a:xfrm>
            <a:custGeom>
              <a:avLst/>
              <a:gdLst/>
              <a:ahLst/>
              <a:cxnLst/>
              <a:rect l="0" t="0" r="0" b="0"/>
              <a:pathLst>
                <a:path w="8931" h="258962">
                  <a:moveTo>
                    <a:pt x="0" y="0"/>
                  </a:moveTo>
                  <a:lnTo>
                    <a:pt x="0" y="0"/>
                  </a:lnTo>
                  <a:lnTo>
                    <a:pt x="0" y="39292"/>
                  </a:lnTo>
                  <a:lnTo>
                    <a:pt x="0" y="76416"/>
                  </a:lnTo>
                  <a:lnTo>
                    <a:pt x="0" y="115306"/>
                  </a:lnTo>
                  <a:lnTo>
                    <a:pt x="993" y="152643"/>
                  </a:lnTo>
                  <a:lnTo>
                    <a:pt x="7068" y="194561"/>
                  </a:lnTo>
                  <a:lnTo>
                    <a:pt x="7110" y="212479"/>
                  </a:lnTo>
                  <a:lnTo>
                    <a:pt x="3541" y="233723"/>
                  </a:lnTo>
                  <a:lnTo>
                    <a:pt x="8930"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7" name="SMARTInkShape-730">
              <a:extLst>
                <a:ext uri="{FF2B5EF4-FFF2-40B4-BE49-F238E27FC236}">
                  <a16:creationId xmlns:a16="http://schemas.microsoft.com/office/drawing/2014/main" id="{3473CE7C-3DBB-41E3-983E-65B6EF791B0F}"/>
                </a:ext>
              </a:extLst>
            </p:cNvPr>
            <p:cNvSpPr/>
            <p:nvPr>
              <p:custDataLst>
                <p:tags r:id="rId17"/>
              </p:custDataLst>
            </p:nvPr>
          </p:nvSpPr>
          <p:spPr>
            <a:xfrm>
              <a:off x="4464844" y="6197203"/>
              <a:ext cx="17860" cy="8931"/>
            </a:xfrm>
            <a:custGeom>
              <a:avLst/>
              <a:gdLst/>
              <a:ahLst/>
              <a:cxnLst/>
              <a:rect l="0" t="0" r="0" b="0"/>
              <a:pathLst>
                <a:path w="17860" h="8931">
                  <a:moveTo>
                    <a:pt x="17859" y="0"/>
                  </a:moveTo>
                  <a:lnTo>
                    <a:pt x="17859" y="0"/>
                  </a:lnTo>
                  <a:lnTo>
                    <a:pt x="9298" y="0"/>
                  </a:lnTo>
                  <a:lnTo>
                    <a:pt x="9038" y="4741"/>
                  </a:lnTo>
                  <a:lnTo>
                    <a:pt x="8010" y="6137"/>
                  </a:lnTo>
                  <a:lnTo>
                    <a:pt x="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8" name="SMARTInkShape-731">
              <a:extLst>
                <a:ext uri="{FF2B5EF4-FFF2-40B4-BE49-F238E27FC236}">
                  <a16:creationId xmlns:a16="http://schemas.microsoft.com/office/drawing/2014/main" id="{E1A22A08-9285-4222-B36D-A2C89461E2FF}"/>
                </a:ext>
              </a:extLst>
            </p:cNvPr>
            <p:cNvSpPr/>
            <p:nvPr>
              <p:custDataLst>
                <p:tags r:id="rId18"/>
              </p:custDataLst>
            </p:nvPr>
          </p:nvSpPr>
          <p:spPr>
            <a:xfrm>
              <a:off x="4491633" y="6411516"/>
              <a:ext cx="17860" cy="151805"/>
            </a:xfrm>
            <a:custGeom>
              <a:avLst/>
              <a:gdLst/>
              <a:ahLst/>
              <a:cxnLst/>
              <a:rect l="0" t="0" r="0" b="0"/>
              <a:pathLst>
                <a:path w="17860" h="151805">
                  <a:moveTo>
                    <a:pt x="0" y="0"/>
                  </a:moveTo>
                  <a:lnTo>
                    <a:pt x="0" y="0"/>
                  </a:lnTo>
                  <a:lnTo>
                    <a:pt x="992" y="40894"/>
                  </a:lnTo>
                  <a:lnTo>
                    <a:pt x="9094" y="82622"/>
                  </a:lnTo>
                  <a:lnTo>
                    <a:pt x="16509" y="113014"/>
                  </a:lnTo>
                  <a:lnTo>
                    <a:pt x="17859" y="1518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430" name="SMARTInkShape-732">
            <a:extLst>
              <a:ext uri="{FF2B5EF4-FFF2-40B4-BE49-F238E27FC236}">
                <a16:creationId xmlns:a16="http://schemas.microsoft.com/office/drawing/2014/main" id="{B9F4C8BB-B0CC-416E-A62C-2695712BAC43}"/>
              </a:ext>
            </a:extLst>
          </p:cNvPr>
          <p:cNvSpPr/>
          <p:nvPr>
            <p:custDataLst>
              <p:tags r:id="rId2"/>
            </p:custDataLst>
          </p:nvPr>
        </p:nvSpPr>
        <p:spPr>
          <a:xfrm>
            <a:off x="6915677" y="4875609"/>
            <a:ext cx="111988" cy="178595"/>
          </a:xfrm>
          <a:custGeom>
            <a:avLst/>
            <a:gdLst/>
            <a:ahLst/>
            <a:cxnLst/>
            <a:rect l="0" t="0" r="0" b="0"/>
            <a:pathLst>
              <a:path w="111988" h="178595">
                <a:moveTo>
                  <a:pt x="4831" y="178594"/>
                </a:moveTo>
                <a:lnTo>
                  <a:pt x="4831" y="178594"/>
                </a:lnTo>
                <a:lnTo>
                  <a:pt x="4831" y="173854"/>
                </a:lnTo>
                <a:lnTo>
                  <a:pt x="6815" y="172457"/>
                </a:lnTo>
                <a:lnTo>
                  <a:pt x="21955" y="169773"/>
                </a:lnTo>
                <a:lnTo>
                  <a:pt x="17732" y="174437"/>
                </a:lnTo>
                <a:lnTo>
                  <a:pt x="12880" y="176746"/>
                </a:lnTo>
                <a:lnTo>
                  <a:pt x="6421" y="178229"/>
                </a:lnTo>
                <a:lnTo>
                  <a:pt x="561" y="173746"/>
                </a:lnTo>
                <a:lnTo>
                  <a:pt x="0" y="171393"/>
                </a:lnTo>
                <a:lnTo>
                  <a:pt x="619" y="168833"/>
                </a:lnTo>
                <a:lnTo>
                  <a:pt x="2022" y="166133"/>
                </a:lnTo>
                <a:lnTo>
                  <a:pt x="3950" y="164333"/>
                </a:lnTo>
                <a:lnTo>
                  <a:pt x="8739" y="162334"/>
                </a:lnTo>
                <a:lnTo>
                  <a:pt x="14174" y="153508"/>
                </a:lnTo>
                <a:lnTo>
                  <a:pt x="30682" y="114141"/>
                </a:lnTo>
                <a:lnTo>
                  <a:pt x="51847" y="80894"/>
                </a:lnTo>
                <a:lnTo>
                  <a:pt x="76970" y="42048"/>
                </a:lnTo>
                <a:lnTo>
                  <a:pt x="11198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1" name="SMARTInkShape-733">
            <a:extLst>
              <a:ext uri="{FF2B5EF4-FFF2-40B4-BE49-F238E27FC236}">
                <a16:creationId xmlns:a16="http://schemas.microsoft.com/office/drawing/2014/main" id="{7A10FD30-600E-43AD-AC9B-B4D23983B4D2}"/>
              </a:ext>
            </a:extLst>
          </p:cNvPr>
          <p:cNvSpPr/>
          <p:nvPr>
            <p:custDataLst>
              <p:tags r:id="rId3"/>
            </p:custDataLst>
          </p:nvPr>
        </p:nvSpPr>
        <p:spPr>
          <a:xfrm>
            <a:off x="6402586" y="4938117"/>
            <a:ext cx="235757" cy="174699"/>
          </a:xfrm>
          <a:custGeom>
            <a:avLst/>
            <a:gdLst/>
            <a:ahLst/>
            <a:cxnLst/>
            <a:rect l="0" t="0" r="0" b="0"/>
            <a:pathLst>
              <a:path w="235757" h="174699">
                <a:moveTo>
                  <a:pt x="0" y="0"/>
                </a:moveTo>
                <a:lnTo>
                  <a:pt x="0" y="0"/>
                </a:lnTo>
                <a:lnTo>
                  <a:pt x="39217" y="0"/>
                </a:lnTo>
                <a:lnTo>
                  <a:pt x="54141" y="992"/>
                </a:lnTo>
                <a:lnTo>
                  <a:pt x="97206" y="15231"/>
                </a:lnTo>
                <a:lnTo>
                  <a:pt x="117354" y="29504"/>
                </a:lnTo>
                <a:lnTo>
                  <a:pt x="131675" y="45452"/>
                </a:lnTo>
                <a:lnTo>
                  <a:pt x="159389" y="86368"/>
                </a:lnTo>
                <a:lnTo>
                  <a:pt x="193388" y="128987"/>
                </a:lnTo>
                <a:lnTo>
                  <a:pt x="219343" y="169829"/>
                </a:lnTo>
                <a:lnTo>
                  <a:pt x="225809" y="174698"/>
                </a:lnTo>
                <a:lnTo>
                  <a:pt x="228922" y="173021"/>
                </a:lnTo>
                <a:lnTo>
                  <a:pt x="235027" y="163218"/>
                </a:lnTo>
                <a:lnTo>
                  <a:pt x="235756" y="148940"/>
                </a:lnTo>
                <a:lnTo>
                  <a:pt x="232880" y="110780"/>
                </a:lnTo>
                <a:lnTo>
                  <a:pt x="232172" y="89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6985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ea typeface="ＭＳ Ｐゴシック" panose="020B0600070205080204" pitchFamily="34" charset="-128"/>
              </a:rPr>
              <a:t>Benefits and Outcomes</a:t>
            </a:r>
          </a:p>
        </p:txBody>
      </p:sp>
      <p:pic>
        <p:nvPicPr>
          <p:cNvPr id="18434" name="Picture Placeholder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1343025" y="890588"/>
            <a:ext cx="6743700" cy="589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030538" y="2714625"/>
            <a:ext cx="1925637" cy="1127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eaLnBrk="1" hangingPunct="1">
              <a:defRPr/>
            </a:pPr>
            <a:endParaRPr lang="en-US" sz="1200" dirty="0">
              <a:solidFill>
                <a:schemeClr val="tx2"/>
              </a:solidFill>
              <a:ea typeface="ＭＳ Ｐゴシック" charset="0"/>
              <a:cs typeface="ＭＳ Ｐゴシック" charset="0"/>
            </a:endParaRPr>
          </a:p>
        </p:txBody>
      </p:sp>
    </p:spTree>
    <p:extLst>
      <p:ext uri="{BB962C8B-B14F-4D97-AF65-F5344CB8AC3E}">
        <p14:creationId xmlns:p14="http://schemas.microsoft.com/office/powerpoint/2010/main" val="498180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Title 1"/>
          <p:cNvSpPr>
            <a:spLocks noGrp="1"/>
          </p:cNvSpPr>
          <p:nvPr>
            <p:ph type="title"/>
          </p:nvPr>
        </p:nvSpPr>
        <p:spPr bwMode="auto">
          <a:xfrm>
            <a:off x="457200" y="549275"/>
            <a:ext cx="8229600"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ea typeface="ＭＳ Ｐゴシック" panose="020B0600070205080204" pitchFamily="34" charset="-128"/>
              </a:rPr>
              <a:t>1.3 Learning Objectives</a:t>
            </a:r>
          </a:p>
        </p:txBody>
      </p:sp>
      <p:sp>
        <p:nvSpPr>
          <p:cNvPr id="2" name="Text Placeholder 1"/>
          <p:cNvSpPr>
            <a:spLocks noGrp="1"/>
          </p:cNvSpPr>
          <p:nvPr>
            <p:ph type="body" sz="quarter" idx="10"/>
          </p:nvPr>
        </p:nvSpPr>
        <p:spPr bwMode="auto">
          <a:xfrm>
            <a:off x="457200" y="1189038"/>
            <a:ext cx="8229600" cy="5211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dirty="0">
                <a:ea typeface="ＭＳ Ｐゴシック" panose="020B0600070205080204" pitchFamily="34" charset="-128"/>
              </a:rPr>
              <a:t>Identify characteristics of all living things.</a:t>
            </a:r>
          </a:p>
          <a:p>
            <a:pPr eaLnBrk="1" hangingPunct="1">
              <a:buClr>
                <a:srgbClr val="A6A6A6"/>
              </a:buClr>
            </a:pPr>
            <a:r>
              <a:rPr lang="en-US" altLang="en-US" dirty="0">
                <a:ea typeface="ＭＳ Ｐゴシック" panose="020B0600070205080204" pitchFamily="34" charset="-128"/>
              </a:rPr>
              <a:t>Describe crosscutting concepts of biology.</a:t>
            </a:r>
          </a:p>
          <a:p>
            <a:pPr eaLnBrk="1" hangingPunct="1">
              <a:buClr>
                <a:srgbClr val="A6A6A6"/>
              </a:buClr>
            </a:pPr>
            <a:r>
              <a:rPr lang="en-US" altLang="en-US" dirty="0">
                <a:ea typeface="ＭＳ Ｐゴシック" panose="020B0600070205080204" pitchFamily="34" charset="-128"/>
              </a:rPr>
              <a:t>Explain how fields of biology differ in their approaches.</a:t>
            </a:r>
          </a:p>
          <a:p>
            <a:pPr eaLnBrk="1" hangingPunct="1">
              <a:buClr>
                <a:srgbClr val="A6A6A6"/>
              </a:buClr>
            </a:pPr>
            <a:r>
              <a:rPr lang="en-US" altLang="en-US" dirty="0">
                <a:ea typeface="ＭＳ Ｐゴシック" panose="020B0600070205080204" pitchFamily="34" charset="-128"/>
              </a:rPr>
              <a:t>Explain the importance of the metric system.</a:t>
            </a:r>
          </a:p>
        </p:txBody>
      </p:sp>
    </p:spTree>
    <p:extLst>
      <p:ext uri="{BB962C8B-B14F-4D97-AF65-F5344CB8AC3E}">
        <p14:creationId xmlns:p14="http://schemas.microsoft.com/office/powerpoint/2010/main" val="2221553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4B70DCB-85CE-4CA4-AA9C-53148BE4E0CB}"/>
              </a:ext>
            </a:extLst>
          </p:cNvPr>
          <p:cNvSpPr>
            <a:spLocks noGrp="1" noChangeArrowheads="1"/>
          </p:cNvSpPr>
          <p:nvPr>
            <p:ph type="title"/>
          </p:nvPr>
        </p:nvSpPr>
        <p:spPr/>
        <p:txBody>
          <a:bodyPr/>
          <a:lstStyle/>
          <a:p>
            <a:pPr eaLnBrk="1" hangingPunct="1"/>
            <a:r>
              <a:rPr lang="en-US" altLang="en-US"/>
              <a:t>What is Biology?</a:t>
            </a:r>
          </a:p>
        </p:txBody>
      </p:sp>
      <p:sp>
        <p:nvSpPr>
          <p:cNvPr id="45059" name="Rectangle 3">
            <a:extLst>
              <a:ext uri="{FF2B5EF4-FFF2-40B4-BE49-F238E27FC236}">
                <a16:creationId xmlns:a16="http://schemas.microsoft.com/office/drawing/2014/main" id="{C80F67A5-D41E-484D-B29A-76B656EA1D04}"/>
              </a:ext>
            </a:extLst>
          </p:cNvPr>
          <p:cNvSpPr>
            <a:spLocks noGrp="1" noChangeArrowheads="1"/>
          </p:cNvSpPr>
          <p:nvPr>
            <p:ph type="body" idx="1"/>
          </p:nvPr>
        </p:nvSpPr>
        <p:spPr/>
        <p:txBody>
          <a:bodyPr/>
          <a:lstStyle/>
          <a:p>
            <a:pPr eaLnBrk="1" hangingPunct="1"/>
            <a:r>
              <a:rPr lang="en-US" altLang="en-US"/>
              <a:t>The study of life</a:t>
            </a:r>
          </a:p>
          <a:p>
            <a:pPr eaLnBrk="1" hangingPunct="1"/>
            <a:endParaRPr lang="en-US" altLang="en-US"/>
          </a:p>
        </p:txBody>
      </p:sp>
      <p:pic>
        <p:nvPicPr>
          <p:cNvPr id="45060" name="Picture 5" descr="red-eyed-tree-frog">
            <a:extLst>
              <a:ext uri="{FF2B5EF4-FFF2-40B4-BE49-F238E27FC236}">
                <a16:creationId xmlns:a16="http://schemas.microsoft.com/office/drawing/2014/main" id="{97C4AF77-456D-4C35-8DE6-2E61FB2AA1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4384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A2274FA8-5302-4289-BAC6-1C669C9E2047}"/>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606" name="SMARTInkShape-Group310">
            <a:extLst>
              <a:ext uri="{FF2B5EF4-FFF2-40B4-BE49-F238E27FC236}">
                <a16:creationId xmlns:a16="http://schemas.microsoft.com/office/drawing/2014/main" id="{8B92BED3-78AF-4FD0-BA00-BEAAE2F5B206}"/>
              </a:ext>
            </a:extLst>
          </p:cNvPr>
          <p:cNvGrpSpPr/>
          <p:nvPr/>
        </p:nvGrpSpPr>
        <p:grpSpPr>
          <a:xfrm>
            <a:off x="8715375" y="3920655"/>
            <a:ext cx="252927" cy="312018"/>
            <a:chOff x="8715375" y="3920655"/>
            <a:chExt cx="252927" cy="312018"/>
          </a:xfrm>
        </p:grpSpPr>
        <p:sp>
          <p:nvSpPr>
            <p:cNvPr id="47604" name="SMARTInkShape-734">
              <a:extLst>
                <a:ext uri="{FF2B5EF4-FFF2-40B4-BE49-F238E27FC236}">
                  <a16:creationId xmlns:a16="http://schemas.microsoft.com/office/drawing/2014/main" id="{DBEEA65A-B1B0-4A77-A278-3606F898B9BE}"/>
                </a:ext>
              </a:extLst>
            </p:cNvPr>
            <p:cNvSpPr/>
            <p:nvPr>
              <p:custDataLst>
                <p:tags r:id="rId29"/>
              </p:custDataLst>
            </p:nvPr>
          </p:nvSpPr>
          <p:spPr>
            <a:xfrm>
              <a:off x="8715375" y="4027289"/>
              <a:ext cx="62509" cy="205384"/>
            </a:xfrm>
            <a:custGeom>
              <a:avLst/>
              <a:gdLst/>
              <a:ahLst/>
              <a:cxnLst/>
              <a:rect l="0" t="0" r="0" b="0"/>
              <a:pathLst>
                <a:path w="62509" h="205384">
                  <a:moveTo>
                    <a:pt x="0" y="0"/>
                  </a:moveTo>
                  <a:lnTo>
                    <a:pt x="0" y="0"/>
                  </a:lnTo>
                  <a:lnTo>
                    <a:pt x="7068" y="16781"/>
                  </a:lnTo>
                  <a:lnTo>
                    <a:pt x="15834" y="55051"/>
                  </a:lnTo>
                  <a:lnTo>
                    <a:pt x="24721" y="98420"/>
                  </a:lnTo>
                  <a:lnTo>
                    <a:pt x="38815" y="138160"/>
                  </a:lnTo>
                  <a:lnTo>
                    <a:pt x="50444" y="180476"/>
                  </a:lnTo>
                  <a:lnTo>
                    <a:pt x="52185" y="188691"/>
                  </a:lnTo>
                  <a:lnTo>
                    <a:pt x="53642" y="191278"/>
                  </a:lnTo>
                  <a:lnTo>
                    <a:pt x="55604" y="193003"/>
                  </a:lnTo>
                  <a:lnTo>
                    <a:pt x="57906" y="194153"/>
                  </a:lnTo>
                  <a:lnTo>
                    <a:pt x="59440" y="195912"/>
                  </a:lnTo>
                  <a:lnTo>
                    <a:pt x="62508" y="20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05" name="SMARTInkShape-735">
              <a:extLst>
                <a:ext uri="{FF2B5EF4-FFF2-40B4-BE49-F238E27FC236}">
                  <a16:creationId xmlns:a16="http://schemas.microsoft.com/office/drawing/2014/main" id="{0C4A6700-C1AC-4865-B728-C573F16B4A62}"/>
                </a:ext>
              </a:extLst>
            </p:cNvPr>
            <p:cNvSpPr/>
            <p:nvPr>
              <p:custDataLst>
                <p:tags r:id="rId30"/>
              </p:custDataLst>
            </p:nvPr>
          </p:nvSpPr>
          <p:spPr>
            <a:xfrm>
              <a:off x="8761264" y="3920655"/>
              <a:ext cx="207038" cy="249510"/>
            </a:xfrm>
            <a:custGeom>
              <a:avLst/>
              <a:gdLst/>
              <a:ahLst/>
              <a:cxnLst/>
              <a:rect l="0" t="0" r="0" b="0"/>
              <a:pathLst>
                <a:path w="207038" h="249510">
                  <a:moveTo>
                    <a:pt x="7689" y="70915"/>
                  </a:moveTo>
                  <a:lnTo>
                    <a:pt x="7689" y="70915"/>
                  </a:lnTo>
                  <a:lnTo>
                    <a:pt x="2948" y="70915"/>
                  </a:lnTo>
                  <a:lnTo>
                    <a:pt x="1552" y="69923"/>
                  </a:lnTo>
                  <a:lnTo>
                    <a:pt x="621" y="68269"/>
                  </a:lnTo>
                  <a:lnTo>
                    <a:pt x="0" y="66175"/>
                  </a:lnTo>
                  <a:lnTo>
                    <a:pt x="579" y="63786"/>
                  </a:lnTo>
                  <a:lnTo>
                    <a:pt x="5990" y="52823"/>
                  </a:lnTo>
                  <a:lnTo>
                    <a:pt x="6557" y="49924"/>
                  </a:lnTo>
                  <a:lnTo>
                    <a:pt x="12094" y="41104"/>
                  </a:lnTo>
                  <a:lnTo>
                    <a:pt x="41079" y="23286"/>
                  </a:lnTo>
                  <a:lnTo>
                    <a:pt x="82141" y="3446"/>
                  </a:lnTo>
                  <a:lnTo>
                    <a:pt x="107133" y="0"/>
                  </a:lnTo>
                  <a:lnTo>
                    <a:pt x="126782" y="9113"/>
                  </a:lnTo>
                  <a:lnTo>
                    <a:pt x="131733" y="13839"/>
                  </a:lnTo>
                  <a:lnTo>
                    <a:pt x="137233" y="24381"/>
                  </a:lnTo>
                  <a:lnTo>
                    <a:pt x="134387" y="40973"/>
                  </a:lnTo>
                  <a:lnTo>
                    <a:pt x="116391" y="79222"/>
                  </a:lnTo>
                  <a:lnTo>
                    <a:pt x="104279" y="96968"/>
                  </a:lnTo>
                  <a:lnTo>
                    <a:pt x="82249" y="113474"/>
                  </a:lnTo>
                  <a:lnTo>
                    <a:pt x="82200" y="114170"/>
                  </a:lnTo>
                  <a:lnTo>
                    <a:pt x="83160" y="114635"/>
                  </a:lnTo>
                  <a:lnTo>
                    <a:pt x="84792" y="114944"/>
                  </a:lnTo>
                  <a:lnTo>
                    <a:pt x="122108" y="103080"/>
                  </a:lnTo>
                  <a:lnTo>
                    <a:pt x="154810" y="104038"/>
                  </a:lnTo>
                  <a:lnTo>
                    <a:pt x="175415" y="110605"/>
                  </a:lnTo>
                  <a:lnTo>
                    <a:pt x="192544" y="123576"/>
                  </a:lnTo>
                  <a:lnTo>
                    <a:pt x="205446" y="144726"/>
                  </a:lnTo>
                  <a:lnTo>
                    <a:pt x="207037" y="158621"/>
                  </a:lnTo>
                  <a:lnTo>
                    <a:pt x="206072" y="165105"/>
                  </a:lnTo>
                  <a:lnTo>
                    <a:pt x="190493" y="188451"/>
                  </a:lnTo>
                  <a:lnTo>
                    <a:pt x="159657" y="219481"/>
                  </a:lnTo>
                  <a:lnTo>
                    <a:pt x="105916" y="2495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609" name="SMARTInkShape-Group311">
            <a:extLst>
              <a:ext uri="{FF2B5EF4-FFF2-40B4-BE49-F238E27FC236}">
                <a16:creationId xmlns:a16="http://schemas.microsoft.com/office/drawing/2014/main" id="{D6654ACA-A5CD-4691-BFCF-AE08A8D4FC21}"/>
              </a:ext>
            </a:extLst>
          </p:cNvPr>
          <p:cNvGrpSpPr/>
          <p:nvPr/>
        </p:nvGrpSpPr>
        <p:grpSpPr>
          <a:xfrm>
            <a:off x="7974211" y="4848820"/>
            <a:ext cx="294681" cy="339329"/>
            <a:chOff x="7974211" y="4848820"/>
            <a:chExt cx="294681" cy="339329"/>
          </a:xfrm>
        </p:grpSpPr>
        <p:sp>
          <p:nvSpPr>
            <p:cNvPr id="47607" name="SMARTInkShape-736">
              <a:extLst>
                <a:ext uri="{FF2B5EF4-FFF2-40B4-BE49-F238E27FC236}">
                  <a16:creationId xmlns:a16="http://schemas.microsoft.com/office/drawing/2014/main" id="{15EBC645-E1DC-459F-9E58-119485509BC6}"/>
                </a:ext>
              </a:extLst>
            </p:cNvPr>
            <p:cNvSpPr/>
            <p:nvPr>
              <p:custDataLst>
                <p:tags r:id="rId27"/>
              </p:custDataLst>
            </p:nvPr>
          </p:nvSpPr>
          <p:spPr>
            <a:xfrm>
              <a:off x="8081367" y="4875654"/>
              <a:ext cx="187525" cy="177980"/>
            </a:xfrm>
            <a:custGeom>
              <a:avLst/>
              <a:gdLst/>
              <a:ahLst/>
              <a:cxnLst/>
              <a:rect l="0" t="0" r="0" b="0"/>
              <a:pathLst>
                <a:path w="187525" h="177980">
                  <a:moveTo>
                    <a:pt x="0" y="44604"/>
                  </a:moveTo>
                  <a:lnTo>
                    <a:pt x="0" y="44604"/>
                  </a:lnTo>
                  <a:lnTo>
                    <a:pt x="0" y="36915"/>
                  </a:lnTo>
                  <a:lnTo>
                    <a:pt x="7689" y="28094"/>
                  </a:lnTo>
                  <a:lnTo>
                    <a:pt x="9677" y="19882"/>
                  </a:lnTo>
                  <a:lnTo>
                    <a:pt x="21326" y="5789"/>
                  </a:lnTo>
                  <a:lnTo>
                    <a:pt x="29653" y="2547"/>
                  </a:lnTo>
                  <a:lnTo>
                    <a:pt x="70120" y="0"/>
                  </a:lnTo>
                  <a:lnTo>
                    <a:pt x="74527" y="1970"/>
                  </a:lnTo>
                  <a:lnTo>
                    <a:pt x="82071" y="9449"/>
                  </a:lnTo>
                  <a:lnTo>
                    <a:pt x="86086" y="19388"/>
                  </a:lnTo>
                  <a:lnTo>
                    <a:pt x="88663" y="41938"/>
                  </a:lnTo>
                  <a:lnTo>
                    <a:pt x="79500" y="81147"/>
                  </a:lnTo>
                  <a:lnTo>
                    <a:pt x="69500" y="124259"/>
                  </a:lnTo>
                  <a:lnTo>
                    <a:pt x="64579" y="142620"/>
                  </a:lnTo>
                  <a:lnTo>
                    <a:pt x="62544" y="176627"/>
                  </a:lnTo>
                  <a:lnTo>
                    <a:pt x="63524" y="177267"/>
                  </a:lnTo>
                  <a:lnTo>
                    <a:pt x="67259" y="177979"/>
                  </a:lnTo>
                  <a:lnTo>
                    <a:pt x="72226" y="175650"/>
                  </a:lnTo>
                  <a:lnTo>
                    <a:pt x="92319" y="157543"/>
                  </a:lnTo>
                  <a:lnTo>
                    <a:pt x="126752" y="114669"/>
                  </a:lnTo>
                  <a:lnTo>
                    <a:pt x="149779" y="95746"/>
                  </a:lnTo>
                  <a:lnTo>
                    <a:pt x="172522" y="68797"/>
                  </a:lnTo>
                  <a:lnTo>
                    <a:pt x="178541" y="65278"/>
                  </a:lnTo>
                  <a:lnTo>
                    <a:pt x="187524" y="624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08" name="SMARTInkShape-737">
              <a:extLst>
                <a:ext uri="{FF2B5EF4-FFF2-40B4-BE49-F238E27FC236}">
                  <a16:creationId xmlns:a16="http://schemas.microsoft.com/office/drawing/2014/main" id="{47DD5323-B06D-40FE-923A-FB9CD199D096}"/>
                </a:ext>
              </a:extLst>
            </p:cNvPr>
            <p:cNvSpPr/>
            <p:nvPr>
              <p:custDataLst>
                <p:tags r:id="rId28"/>
              </p:custDataLst>
            </p:nvPr>
          </p:nvSpPr>
          <p:spPr>
            <a:xfrm>
              <a:off x="7974211" y="4848820"/>
              <a:ext cx="62509" cy="339329"/>
            </a:xfrm>
            <a:custGeom>
              <a:avLst/>
              <a:gdLst/>
              <a:ahLst/>
              <a:cxnLst/>
              <a:rect l="0" t="0" r="0" b="0"/>
              <a:pathLst>
                <a:path w="62509" h="339329">
                  <a:moveTo>
                    <a:pt x="0" y="0"/>
                  </a:moveTo>
                  <a:lnTo>
                    <a:pt x="0" y="0"/>
                  </a:lnTo>
                  <a:lnTo>
                    <a:pt x="992" y="41763"/>
                  </a:lnTo>
                  <a:lnTo>
                    <a:pt x="7068" y="79797"/>
                  </a:lnTo>
                  <a:lnTo>
                    <a:pt x="13302" y="120714"/>
                  </a:lnTo>
                  <a:lnTo>
                    <a:pt x="21249" y="155271"/>
                  </a:lnTo>
                  <a:lnTo>
                    <a:pt x="25147" y="190645"/>
                  </a:lnTo>
                  <a:lnTo>
                    <a:pt x="33594" y="231025"/>
                  </a:lnTo>
                  <a:lnTo>
                    <a:pt x="44817" y="272957"/>
                  </a:lnTo>
                  <a:lnTo>
                    <a:pt x="62508" y="3393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612" name="SMARTInkShape-Group312">
            <a:extLst>
              <a:ext uri="{FF2B5EF4-FFF2-40B4-BE49-F238E27FC236}">
                <a16:creationId xmlns:a16="http://schemas.microsoft.com/office/drawing/2014/main" id="{3C038E65-CE05-424C-9048-414011DAEBBD}"/>
              </a:ext>
            </a:extLst>
          </p:cNvPr>
          <p:cNvGrpSpPr/>
          <p:nvPr/>
        </p:nvGrpSpPr>
        <p:grpSpPr>
          <a:xfrm>
            <a:off x="8492133" y="2893219"/>
            <a:ext cx="232173" cy="285751"/>
            <a:chOff x="8492133" y="2893219"/>
            <a:chExt cx="232173" cy="285751"/>
          </a:xfrm>
        </p:grpSpPr>
        <p:sp>
          <p:nvSpPr>
            <p:cNvPr id="47610" name="SMARTInkShape-738">
              <a:extLst>
                <a:ext uri="{FF2B5EF4-FFF2-40B4-BE49-F238E27FC236}">
                  <a16:creationId xmlns:a16="http://schemas.microsoft.com/office/drawing/2014/main" id="{89CF7159-B0F8-4696-B168-1C1CAF9F70E2}"/>
                </a:ext>
              </a:extLst>
            </p:cNvPr>
            <p:cNvSpPr/>
            <p:nvPr>
              <p:custDataLst>
                <p:tags r:id="rId25"/>
              </p:custDataLst>
            </p:nvPr>
          </p:nvSpPr>
          <p:spPr>
            <a:xfrm>
              <a:off x="8492133" y="2964656"/>
              <a:ext cx="89298" cy="214314"/>
            </a:xfrm>
            <a:custGeom>
              <a:avLst/>
              <a:gdLst/>
              <a:ahLst/>
              <a:cxnLst/>
              <a:rect l="0" t="0" r="0" b="0"/>
              <a:pathLst>
                <a:path w="89298" h="214314">
                  <a:moveTo>
                    <a:pt x="0" y="0"/>
                  </a:moveTo>
                  <a:lnTo>
                    <a:pt x="0" y="0"/>
                  </a:lnTo>
                  <a:lnTo>
                    <a:pt x="0" y="4741"/>
                  </a:lnTo>
                  <a:lnTo>
                    <a:pt x="2645" y="9714"/>
                  </a:lnTo>
                  <a:lnTo>
                    <a:pt x="4741" y="12429"/>
                  </a:lnTo>
                  <a:lnTo>
                    <a:pt x="7068" y="20738"/>
                  </a:lnTo>
                  <a:lnTo>
                    <a:pt x="18479" y="63545"/>
                  </a:lnTo>
                  <a:lnTo>
                    <a:pt x="38960" y="107293"/>
                  </a:lnTo>
                  <a:lnTo>
                    <a:pt x="56197" y="151823"/>
                  </a:lnTo>
                  <a:lnTo>
                    <a:pt x="71389" y="184096"/>
                  </a:lnTo>
                  <a:lnTo>
                    <a:pt x="85322" y="201955"/>
                  </a:lnTo>
                  <a:lnTo>
                    <a:pt x="89297" y="214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11" name="SMARTInkShape-739">
              <a:extLst>
                <a:ext uri="{FF2B5EF4-FFF2-40B4-BE49-F238E27FC236}">
                  <a16:creationId xmlns:a16="http://schemas.microsoft.com/office/drawing/2014/main" id="{0C035BB9-8D6B-4351-9BE7-1B880D23B50D}"/>
                </a:ext>
              </a:extLst>
            </p:cNvPr>
            <p:cNvSpPr/>
            <p:nvPr>
              <p:custDataLst>
                <p:tags r:id="rId26"/>
              </p:custDataLst>
            </p:nvPr>
          </p:nvSpPr>
          <p:spPr>
            <a:xfrm>
              <a:off x="8617148" y="2893219"/>
              <a:ext cx="107158" cy="187524"/>
            </a:xfrm>
            <a:custGeom>
              <a:avLst/>
              <a:gdLst/>
              <a:ahLst/>
              <a:cxnLst/>
              <a:rect l="0" t="0" r="0" b="0"/>
              <a:pathLst>
                <a:path w="107158" h="187524">
                  <a:moveTo>
                    <a:pt x="0" y="0"/>
                  </a:moveTo>
                  <a:lnTo>
                    <a:pt x="0" y="0"/>
                  </a:lnTo>
                  <a:lnTo>
                    <a:pt x="0" y="4740"/>
                  </a:lnTo>
                  <a:lnTo>
                    <a:pt x="2646" y="9713"/>
                  </a:lnTo>
                  <a:lnTo>
                    <a:pt x="29504" y="48098"/>
                  </a:lnTo>
                  <a:lnTo>
                    <a:pt x="53033" y="91461"/>
                  </a:lnTo>
                  <a:lnTo>
                    <a:pt x="71390" y="133351"/>
                  </a:lnTo>
                  <a:lnTo>
                    <a:pt x="95579" y="176484"/>
                  </a:lnTo>
                  <a:lnTo>
                    <a:pt x="96462" y="180164"/>
                  </a:lnTo>
                  <a:lnTo>
                    <a:pt x="98043" y="182617"/>
                  </a:lnTo>
                  <a:lnTo>
                    <a:pt x="100088" y="184252"/>
                  </a:lnTo>
                  <a:lnTo>
                    <a:pt x="107157" y="187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615" name="SMARTInkShape-Group313">
            <a:extLst>
              <a:ext uri="{FF2B5EF4-FFF2-40B4-BE49-F238E27FC236}">
                <a16:creationId xmlns:a16="http://schemas.microsoft.com/office/drawing/2014/main" id="{398B5769-EA45-492D-80E5-BA9C5742B546}"/>
              </a:ext>
            </a:extLst>
          </p:cNvPr>
          <p:cNvGrpSpPr/>
          <p:nvPr/>
        </p:nvGrpSpPr>
        <p:grpSpPr>
          <a:xfrm>
            <a:off x="7349133" y="1902023"/>
            <a:ext cx="339042" cy="276822"/>
            <a:chOff x="7349133" y="1902023"/>
            <a:chExt cx="339042" cy="276822"/>
          </a:xfrm>
        </p:grpSpPr>
        <p:sp>
          <p:nvSpPr>
            <p:cNvPr id="47613" name="SMARTInkShape-740">
              <a:extLst>
                <a:ext uri="{FF2B5EF4-FFF2-40B4-BE49-F238E27FC236}">
                  <a16:creationId xmlns:a16="http://schemas.microsoft.com/office/drawing/2014/main" id="{9F7128B5-4ACA-4833-B4A6-4930B103EB77}"/>
                </a:ext>
              </a:extLst>
            </p:cNvPr>
            <p:cNvSpPr/>
            <p:nvPr>
              <p:custDataLst>
                <p:tags r:id="rId23"/>
              </p:custDataLst>
            </p:nvPr>
          </p:nvSpPr>
          <p:spPr>
            <a:xfrm>
              <a:off x="7349133" y="1973461"/>
              <a:ext cx="80368" cy="205384"/>
            </a:xfrm>
            <a:custGeom>
              <a:avLst/>
              <a:gdLst/>
              <a:ahLst/>
              <a:cxnLst/>
              <a:rect l="0" t="0" r="0" b="0"/>
              <a:pathLst>
                <a:path w="80368" h="205384">
                  <a:moveTo>
                    <a:pt x="0" y="0"/>
                  </a:moveTo>
                  <a:lnTo>
                    <a:pt x="0" y="0"/>
                  </a:lnTo>
                  <a:lnTo>
                    <a:pt x="4741" y="4740"/>
                  </a:lnTo>
                  <a:lnTo>
                    <a:pt x="20991" y="45848"/>
                  </a:lnTo>
                  <a:lnTo>
                    <a:pt x="35739" y="89455"/>
                  </a:lnTo>
                  <a:lnTo>
                    <a:pt x="50604" y="132974"/>
                  </a:lnTo>
                  <a:lnTo>
                    <a:pt x="68461" y="173286"/>
                  </a:lnTo>
                  <a:lnTo>
                    <a:pt x="80367" y="20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14" name="SMARTInkShape-741">
              <a:extLst>
                <a:ext uri="{FF2B5EF4-FFF2-40B4-BE49-F238E27FC236}">
                  <a16:creationId xmlns:a16="http://schemas.microsoft.com/office/drawing/2014/main" id="{3E663C6B-D1AF-4F1E-904B-EC6024F8E35A}"/>
                </a:ext>
              </a:extLst>
            </p:cNvPr>
            <p:cNvSpPr/>
            <p:nvPr>
              <p:custDataLst>
                <p:tags r:id="rId24"/>
              </p:custDataLst>
            </p:nvPr>
          </p:nvSpPr>
          <p:spPr>
            <a:xfrm>
              <a:off x="7500938" y="1902023"/>
              <a:ext cx="187237" cy="226730"/>
            </a:xfrm>
            <a:custGeom>
              <a:avLst/>
              <a:gdLst/>
              <a:ahLst/>
              <a:cxnLst/>
              <a:rect l="0" t="0" r="0" b="0"/>
              <a:pathLst>
                <a:path w="187237" h="226730">
                  <a:moveTo>
                    <a:pt x="35718" y="0"/>
                  </a:moveTo>
                  <a:lnTo>
                    <a:pt x="35718" y="0"/>
                  </a:lnTo>
                  <a:lnTo>
                    <a:pt x="35718" y="39079"/>
                  </a:lnTo>
                  <a:lnTo>
                    <a:pt x="40459" y="74528"/>
                  </a:lnTo>
                  <a:lnTo>
                    <a:pt x="43407" y="110167"/>
                  </a:lnTo>
                  <a:lnTo>
                    <a:pt x="49021" y="145862"/>
                  </a:lnTo>
                  <a:lnTo>
                    <a:pt x="65943" y="185358"/>
                  </a:lnTo>
                  <a:lnTo>
                    <a:pt x="77637" y="205844"/>
                  </a:lnTo>
                  <a:lnTo>
                    <a:pt x="98862" y="222158"/>
                  </a:lnTo>
                  <a:lnTo>
                    <a:pt x="104604" y="225496"/>
                  </a:lnTo>
                  <a:lnTo>
                    <a:pt x="110415" y="226729"/>
                  </a:lnTo>
                  <a:lnTo>
                    <a:pt x="122164" y="225454"/>
                  </a:lnTo>
                  <a:lnTo>
                    <a:pt x="144884" y="216550"/>
                  </a:lnTo>
                  <a:lnTo>
                    <a:pt x="167931" y="197569"/>
                  </a:lnTo>
                  <a:lnTo>
                    <a:pt x="180175" y="176279"/>
                  </a:lnTo>
                  <a:lnTo>
                    <a:pt x="186071" y="142418"/>
                  </a:lnTo>
                  <a:lnTo>
                    <a:pt x="187236" y="104420"/>
                  </a:lnTo>
                  <a:lnTo>
                    <a:pt x="185411" y="83120"/>
                  </a:lnTo>
                  <a:lnTo>
                    <a:pt x="168071" y="45192"/>
                  </a:lnTo>
                  <a:lnTo>
                    <a:pt x="156057" y="28023"/>
                  </a:lnTo>
                  <a:lnTo>
                    <a:pt x="140796" y="13778"/>
                  </a:lnTo>
                  <a:lnTo>
                    <a:pt x="124091" y="6124"/>
                  </a:lnTo>
                  <a:lnTo>
                    <a:pt x="93854" y="1210"/>
                  </a:lnTo>
                  <a:lnTo>
                    <a:pt x="70142" y="5099"/>
                  </a:lnTo>
                  <a:lnTo>
                    <a:pt x="26618" y="27853"/>
                  </a:lnTo>
                  <a:lnTo>
                    <a:pt x="0" y="44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616" name="SMARTInkShape-742">
            <a:extLst>
              <a:ext uri="{FF2B5EF4-FFF2-40B4-BE49-F238E27FC236}">
                <a16:creationId xmlns:a16="http://schemas.microsoft.com/office/drawing/2014/main" id="{C61B245B-8F3A-4510-9DB8-BFF12CA11B4F}"/>
              </a:ext>
            </a:extLst>
          </p:cNvPr>
          <p:cNvSpPr/>
          <p:nvPr>
            <p:custDataLst>
              <p:tags r:id="rId1"/>
            </p:custDataLst>
          </p:nvPr>
        </p:nvSpPr>
        <p:spPr>
          <a:xfrm>
            <a:off x="5949093" y="4448948"/>
            <a:ext cx="212392" cy="399873"/>
          </a:xfrm>
          <a:custGeom>
            <a:avLst/>
            <a:gdLst/>
            <a:ahLst/>
            <a:cxnLst/>
            <a:rect l="0" t="0" r="0" b="0"/>
            <a:pathLst>
              <a:path w="212392" h="399873">
                <a:moveTo>
                  <a:pt x="212391" y="24825"/>
                </a:moveTo>
                <a:lnTo>
                  <a:pt x="212391" y="24825"/>
                </a:lnTo>
                <a:lnTo>
                  <a:pt x="212391" y="17137"/>
                </a:lnTo>
                <a:lnTo>
                  <a:pt x="211399" y="16723"/>
                </a:lnTo>
                <a:lnTo>
                  <a:pt x="191401" y="15928"/>
                </a:lnTo>
                <a:lnTo>
                  <a:pt x="185534" y="18556"/>
                </a:lnTo>
                <a:lnTo>
                  <a:pt x="177634" y="23031"/>
                </a:lnTo>
                <a:lnTo>
                  <a:pt x="138453" y="40804"/>
                </a:lnTo>
                <a:lnTo>
                  <a:pt x="101308" y="72808"/>
                </a:lnTo>
                <a:lnTo>
                  <a:pt x="71387" y="98979"/>
                </a:lnTo>
                <a:lnTo>
                  <a:pt x="33962" y="143012"/>
                </a:lnTo>
                <a:lnTo>
                  <a:pt x="7807" y="184960"/>
                </a:lnTo>
                <a:lnTo>
                  <a:pt x="2403" y="197199"/>
                </a:lnTo>
                <a:lnTo>
                  <a:pt x="0" y="209254"/>
                </a:lnTo>
                <a:lnTo>
                  <a:pt x="1579" y="218580"/>
                </a:lnTo>
                <a:lnTo>
                  <a:pt x="8045" y="229409"/>
                </a:lnTo>
                <a:lnTo>
                  <a:pt x="10677" y="232652"/>
                </a:lnTo>
                <a:lnTo>
                  <a:pt x="13423" y="233822"/>
                </a:lnTo>
                <a:lnTo>
                  <a:pt x="16244" y="233609"/>
                </a:lnTo>
                <a:lnTo>
                  <a:pt x="23020" y="231720"/>
                </a:lnTo>
                <a:lnTo>
                  <a:pt x="32645" y="230880"/>
                </a:lnTo>
                <a:lnTo>
                  <a:pt x="43538" y="225215"/>
                </a:lnTo>
                <a:lnTo>
                  <a:pt x="84447" y="195932"/>
                </a:lnTo>
                <a:lnTo>
                  <a:pt x="114171" y="157785"/>
                </a:lnTo>
                <a:lnTo>
                  <a:pt x="143931" y="120129"/>
                </a:lnTo>
                <a:lnTo>
                  <a:pt x="165097" y="86756"/>
                </a:lnTo>
                <a:lnTo>
                  <a:pt x="187422" y="43601"/>
                </a:lnTo>
                <a:lnTo>
                  <a:pt x="195773" y="19311"/>
                </a:lnTo>
                <a:lnTo>
                  <a:pt x="200044" y="11460"/>
                </a:lnTo>
                <a:lnTo>
                  <a:pt x="203012" y="0"/>
                </a:lnTo>
                <a:lnTo>
                  <a:pt x="203162" y="338"/>
                </a:lnTo>
                <a:lnTo>
                  <a:pt x="203458" y="40292"/>
                </a:lnTo>
                <a:lnTo>
                  <a:pt x="196394" y="81910"/>
                </a:lnTo>
                <a:lnTo>
                  <a:pt x="195083" y="115161"/>
                </a:lnTo>
                <a:lnTo>
                  <a:pt x="192050" y="150149"/>
                </a:lnTo>
                <a:lnTo>
                  <a:pt x="187513" y="185651"/>
                </a:lnTo>
                <a:lnTo>
                  <a:pt x="185980" y="228462"/>
                </a:lnTo>
                <a:lnTo>
                  <a:pt x="185678" y="270727"/>
                </a:lnTo>
                <a:lnTo>
                  <a:pt x="188263" y="302888"/>
                </a:lnTo>
                <a:lnTo>
                  <a:pt x="194699" y="345466"/>
                </a:lnTo>
                <a:lnTo>
                  <a:pt x="203462" y="399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619" name="SMARTInkShape-Group315">
            <a:extLst>
              <a:ext uri="{FF2B5EF4-FFF2-40B4-BE49-F238E27FC236}">
                <a16:creationId xmlns:a16="http://schemas.microsoft.com/office/drawing/2014/main" id="{44F0CC07-0F57-450D-A996-8A770CA85B19}"/>
              </a:ext>
            </a:extLst>
          </p:cNvPr>
          <p:cNvGrpSpPr/>
          <p:nvPr/>
        </p:nvGrpSpPr>
        <p:grpSpPr>
          <a:xfrm>
            <a:off x="5055970" y="2027572"/>
            <a:ext cx="194276" cy="258382"/>
            <a:chOff x="5055970" y="2027572"/>
            <a:chExt cx="194276" cy="258382"/>
          </a:xfrm>
        </p:grpSpPr>
        <p:sp>
          <p:nvSpPr>
            <p:cNvPr id="47617" name="SMARTInkShape-743">
              <a:extLst>
                <a:ext uri="{FF2B5EF4-FFF2-40B4-BE49-F238E27FC236}">
                  <a16:creationId xmlns:a16="http://schemas.microsoft.com/office/drawing/2014/main" id="{890E8824-9102-443B-BBC3-C53F72FB304A}"/>
                </a:ext>
              </a:extLst>
            </p:cNvPr>
            <p:cNvSpPr/>
            <p:nvPr>
              <p:custDataLst>
                <p:tags r:id="rId21"/>
              </p:custDataLst>
            </p:nvPr>
          </p:nvSpPr>
          <p:spPr>
            <a:xfrm>
              <a:off x="5143609" y="2107406"/>
              <a:ext cx="106637" cy="178548"/>
            </a:xfrm>
            <a:custGeom>
              <a:avLst/>
              <a:gdLst/>
              <a:ahLst/>
              <a:cxnLst/>
              <a:rect l="0" t="0" r="0" b="0"/>
              <a:pathLst>
                <a:path w="106637" h="178548">
                  <a:moveTo>
                    <a:pt x="17750" y="0"/>
                  </a:moveTo>
                  <a:lnTo>
                    <a:pt x="17750" y="0"/>
                  </a:lnTo>
                  <a:lnTo>
                    <a:pt x="10062" y="7689"/>
                  </a:lnTo>
                  <a:lnTo>
                    <a:pt x="9189" y="13303"/>
                  </a:lnTo>
                  <a:lnTo>
                    <a:pt x="8822" y="56229"/>
                  </a:lnTo>
                  <a:lnTo>
                    <a:pt x="7829" y="65670"/>
                  </a:lnTo>
                  <a:lnTo>
                    <a:pt x="1753" y="82462"/>
                  </a:lnTo>
                  <a:lnTo>
                    <a:pt x="0" y="122162"/>
                  </a:lnTo>
                  <a:lnTo>
                    <a:pt x="4664" y="139935"/>
                  </a:lnTo>
                  <a:lnTo>
                    <a:pt x="22014" y="172487"/>
                  </a:lnTo>
                  <a:lnTo>
                    <a:pt x="27253" y="175880"/>
                  </a:lnTo>
                  <a:lnTo>
                    <a:pt x="38699" y="178058"/>
                  </a:lnTo>
                  <a:lnTo>
                    <a:pt x="61196" y="178547"/>
                  </a:lnTo>
                  <a:lnTo>
                    <a:pt x="69471" y="175927"/>
                  </a:lnTo>
                  <a:lnTo>
                    <a:pt x="78127" y="170901"/>
                  </a:lnTo>
                  <a:lnTo>
                    <a:pt x="94372" y="145411"/>
                  </a:lnTo>
                  <a:lnTo>
                    <a:pt x="103926" y="106673"/>
                  </a:lnTo>
                  <a:lnTo>
                    <a:pt x="106636" y="74743"/>
                  </a:lnTo>
                  <a:lnTo>
                    <a:pt x="102186" y="51912"/>
                  </a:lnTo>
                  <a:lnTo>
                    <a:pt x="94582" y="35776"/>
                  </a:lnTo>
                  <a:lnTo>
                    <a:pt x="84117" y="21435"/>
                  </a:lnTo>
                  <a:lnTo>
                    <a:pt x="81973" y="15149"/>
                  </a:lnTo>
                  <a:lnTo>
                    <a:pt x="80409" y="13076"/>
                  </a:lnTo>
                  <a:lnTo>
                    <a:pt x="71329" y="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18" name="SMARTInkShape-744">
              <a:extLst>
                <a:ext uri="{FF2B5EF4-FFF2-40B4-BE49-F238E27FC236}">
                  <a16:creationId xmlns:a16="http://schemas.microsoft.com/office/drawing/2014/main" id="{DF88B829-8A06-4D7B-94DE-B82046187AB0}"/>
                </a:ext>
              </a:extLst>
            </p:cNvPr>
            <p:cNvSpPr/>
            <p:nvPr>
              <p:custDataLst>
                <p:tags r:id="rId22"/>
              </p:custDataLst>
            </p:nvPr>
          </p:nvSpPr>
          <p:spPr>
            <a:xfrm>
              <a:off x="5055970" y="2027572"/>
              <a:ext cx="122714" cy="168042"/>
            </a:xfrm>
            <a:custGeom>
              <a:avLst/>
              <a:gdLst/>
              <a:ahLst/>
              <a:cxnLst/>
              <a:rect l="0" t="0" r="0" b="0"/>
              <a:pathLst>
                <a:path w="122714" h="168042">
                  <a:moveTo>
                    <a:pt x="114319" y="8397"/>
                  </a:moveTo>
                  <a:lnTo>
                    <a:pt x="114319" y="8397"/>
                  </a:lnTo>
                  <a:lnTo>
                    <a:pt x="93068" y="8397"/>
                  </a:lnTo>
                  <a:lnTo>
                    <a:pt x="79690" y="13137"/>
                  </a:lnTo>
                  <a:lnTo>
                    <a:pt x="48889" y="33305"/>
                  </a:lnTo>
                  <a:lnTo>
                    <a:pt x="37827" y="49291"/>
                  </a:lnTo>
                  <a:lnTo>
                    <a:pt x="22163" y="89445"/>
                  </a:lnTo>
                  <a:lnTo>
                    <a:pt x="7178" y="130856"/>
                  </a:lnTo>
                  <a:lnTo>
                    <a:pt x="883" y="150514"/>
                  </a:lnTo>
                  <a:lnTo>
                    <a:pt x="0" y="156720"/>
                  </a:lnTo>
                  <a:lnTo>
                    <a:pt x="404" y="160857"/>
                  </a:lnTo>
                  <a:lnTo>
                    <a:pt x="1664" y="163615"/>
                  </a:lnTo>
                  <a:lnTo>
                    <a:pt x="3497" y="165454"/>
                  </a:lnTo>
                  <a:lnTo>
                    <a:pt x="8179" y="167497"/>
                  </a:lnTo>
                  <a:lnTo>
                    <a:pt x="10817" y="168041"/>
                  </a:lnTo>
                  <a:lnTo>
                    <a:pt x="13568" y="167412"/>
                  </a:lnTo>
                  <a:lnTo>
                    <a:pt x="43692" y="148351"/>
                  </a:lnTo>
                  <a:lnTo>
                    <a:pt x="84601" y="109429"/>
                  </a:lnTo>
                  <a:lnTo>
                    <a:pt x="110997" y="68910"/>
                  </a:lnTo>
                  <a:lnTo>
                    <a:pt x="119178" y="57195"/>
                  </a:lnTo>
                  <a:lnTo>
                    <a:pt x="121440" y="50590"/>
                  </a:lnTo>
                  <a:lnTo>
                    <a:pt x="122713" y="36553"/>
                  </a:lnTo>
                  <a:lnTo>
                    <a:pt x="120364" y="28187"/>
                  </a:lnTo>
                  <a:lnTo>
                    <a:pt x="107986" y="11627"/>
                  </a:lnTo>
                  <a:lnTo>
                    <a:pt x="102244" y="5533"/>
                  </a:lnTo>
                  <a:lnTo>
                    <a:pt x="93739" y="2163"/>
                  </a:lnTo>
                  <a:lnTo>
                    <a:pt x="76850" y="0"/>
                  </a:lnTo>
                  <a:lnTo>
                    <a:pt x="33952" y="83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622" name="SMARTInkShape-Group316">
            <a:extLst>
              <a:ext uri="{FF2B5EF4-FFF2-40B4-BE49-F238E27FC236}">
                <a16:creationId xmlns:a16="http://schemas.microsoft.com/office/drawing/2014/main" id="{D74B86AF-CDF1-4D35-A7F3-7E1705E224EC}"/>
              </a:ext>
            </a:extLst>
          </p:cNvPr>
          <p:cNvGrpSpPr/>
          <p:nvPr/>
        </p:nvGrpSpPr>
        <p:grpSpPr>
          <a:xfrm>
            <a:off x="5884664" y="2509367"/>
            <a:ext cx="205384" cy="258425"/>
            <a:chOff x="5884664" y="2509367"/>
            <a:chExt cx="205384" cy="258425"/>
          </a:xfrm>
        </p:grpSpPr>
        <p:sp>
          <p:nvSpPr>
            <p:cNvPr id="47620" name="SMARTInkShape-745">
              <a:extLst>
                <a:ext uri="{FF2B5EF4-FFF2-40B4-BE49-F238E27FC236}">
                  <a16:creationId xmlns:a16="http://schemas.microsoft.com/office/drawing/2014/main" id="{22653ED5-8699-4B10-8E3D-87D34935B064}"/>
                </a:ext>
              </a:extLst>
            </p:cNvPr>
            <p:cNvSpPr/>
            <p:nvPr>
              <p:custDataLst>
                <p:tags r:id="rId19"/>
              </p:custDataLst>
            </p:nvPr>
          </p:nvSpPr>
          <p:spPr>
            <a:xfrm>
              <a:off x="5982891" y="2661047"/>
              <a:ext cx="107157" cy="53579"/>
            </a:xfrm>
            <a:custGeom>
              <a:avLst/>
              <a:gdLst/>
              <a:ahLst/>
              <a:cxnLst/>
              <a:rect l="0" t="0" r="0" b="0"/>
              <a:pathLst>
                <a:path w="107157" h="53579">
                  <a:moveTo>
                    <a:pt x="0" y="53578"/>
                  </a:moveTo>
                  <a:lnTo>
                    <a:pt x="0" y="53578"/>
                  </a:lnTo>
                  <a:lnTo>
                    <a:pt x="0" y="48837"/>
                  </a:lnTo>
                  <a:lnTo>
                    <a:pt x="992" y="47441"/>
                  </a:lnTo>
                  <a:lnTo>
                    <a:pt x="2645" y="46510"/>
                  </a:lnTo>
                  <a:lnTo>
                    <a:pt x="15230" y="43901"/>
                  </a:lnTo>
                  <a:lnTo>
                    <a:pt x="47817" y="21731"/>
                  </a:lnTo>
                  <a:lnTo>
                    <a:pt x="85420" y="9858"/>
                  </a:lnTo>
                  <a:lnTo>
                    <a:pt x="91873" y="9342"/>
                  </a:lnTo>
                  <a:lnTo>
                    <a:pt x="93990" y="8213"/>
                  </a:lnTo>
                  <a:lnTo>
                    <a:pt x="95402" y="6467"/>
                  </a:lnTo>
                  <a:lnTo>
                    <a:pt x="96344" y="4311"/>
                  </a:lnTo>
                  <a:lnTo>
                    <a:pt x="97963" y="2874"/>
                  </a:lnTo>
                  <a:lnTo>
                    <a:pt x="1071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21" name="SMARTInkShape-746">
              <a:extLst>
                <a:ext uri="{FF2B5EF4-FFF2-40B4-BE49-F238E27FC236}">
                  <a16:creationId xmlns:a16="http://schemas.microsoft.com/office/drawing/2014/main" id="{CD9036B7-21AC-43BA-9D93-F77039B64F92}"/>
                </a:ext>
              </a:extLst>
            </p:cNvPr>
            <p:cNvSpPr/>
            <p:nvPr>
              <p:custDataLst>
                <p:tags r:id="rId20"/>
              </p:custDataLst>
            </p:nvPr>
          </p:nvSpPr>
          <p:spPr>
            <a:xfrm>
              <a:off x="5884664" y="2509367"/>
              <a:ext cx="142873" cy="258425"/>
            </a:xfrm>
            <a:custGeom>
              <a:avLst/>
              <a:gdLst/>
              <a:ahLst/>
              <a:cxnLst/>
              <a:rect l="0" t="0" r="0" b="0"/>
              <a:pathLst>
                <a:path w="142873" h="258425">
                  <a:moveTo>
                    <a:pt x="0" y="71313"/>
                  </a:moveTo>
                  <a:lnTo>
                    <a:pt x="0" y="71313"/>
                  </a:lnTo>
                  <a:lnTo>
                    <a:pt x="25990" y="71313"/>
                  </a:lnTo>
                  <a:lnTo>
                    <a:pt x="34041" y="68667"/>
                  </a:lnTo>
                  <a:lnTo>
                    <a:pt x="56518" y="57074"/>
                  </a:lnTo>
                  <a:lnTo>
                    <a:pt x="83263" y="46642"/>
                  </a:lnTo>
                  <a:lnTo>
                    <a:pt x="124411" y="11988"/>
                  </a:lnTo>
                  <a:lnTo>
                    <a:pt x="130700" y="9227"/>
                  </a:lnTo>
                  <a:lnTo>
                    <a:pt x="142717" y="0"/>
                  </a:lnTo>
                  <a:lnTo>
                    <a:pt x="142871" y="20869"/>
                  </a:lnTo>
                  <a:lnTo>
                    <a:pt x="134497" y="62621"/>
                  </a:lnTo>
                  <a:lnTo>
                    <a:pt x="133993" y="105190"/>
                  </a:lnTo>
                  <a:lnTo>
                    <a:pt x="133948" y="148596"/>
                  </a:lnTo>
                  <a:lnTo>
                    <a:pt x="134938" y="184232"/>
                  </a:lnTo>
                  <a:lnTo>
                    <a:pt x="141634" y="206838"/>
                  </a:lnTo>
                  <a:lnTo>
                    <a:pt x="142872" y="248216"/>
                  </a:lnTo>
                  <a:lnTo>
                    <a:pt x="134314" y="258424"/>
                  </a:lnTo>
                  <a:lnTo>
                    <a:pt x="133945" y="249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623" name="SMARTInkShape-747">
            <a:extLst>
              <a:ext uri="{FF2B5EF4-FFF2-40B4-BE49-F238E27FC236}">
                <a16:creationId xmlns:a16="http://schemas.microsoft.com/office/drawing/2014/main" id="{723FBEB9-BD9F-4C4F-B837-9B8153E0DD81}"/>
              </a:ext>
            </a:extLst>
          </p:cNvPr>
          <p:cNvSpPr/>
          <p:nvPr>
            <p:custDataLst>
              <p:tags r:id="rId2"/>
            </p:custDataLst>
          </p:nvPr>
        </p:nvSpPr>
        <p:spPr>
          <a:xfrm>
            <a:off x="4953553" y="5009555"/>
            <a:ext cx="370880" cy="496367"/>
          </a:xfrm>
          <a:custGeom>
            <a:avLst/>
            <a:gdLst/>
            <a:ahLst/>
            <a:cxnLst/>
            <a:rect l="0" t="0" r="0" b="0"/>
            <a:pathLst>
              <a:path w="370880" h="496367">
                <a:moveTo>
                  <a:pt x="225667" y="0"/>
                </a:moveTo>
                <a:lnTo>
                  <a:pt x="225667" y="0"/>
                </a:lnTo>
                <a:lnTo>
                  <a:pt x="220925" y="0"/>
                </a:lnTo>
                <a:lnTo>
                  <a:pt x="179817" y="32546"/>
                </a:lnTo>
                <a:lnTo>
                  <a:pt x="136212" y="74841"/>
                </a:lnTo>
                <a:lnTo>
                  <a:pt x="106887" y="110810"/>
                </a:lnTo>
                <a:lnTo>
                  <a:pt x="85563" y="139538"/>
                </a:lnTo>
                <a:lnTo>
                  <a:pt x="66163" y="172149"/>
                </a:lnTo>
                <a:lnTo>
                  <a:pt x="47620" y="203842"/>
                </a:lnTo>
                <a:lnTo>
                  <a:pt x="30448" y="234463"/>
                </a:lnTo>
                <a:lnTo>
                  <a:pt x="16203" y="264609"/>
                </a:lnTo>
                <a:lnTo>
                  <a:pt x="5901" y="294544"/>
                </a:lnTo>
                <a:lnTo>
                  <a:pt x="0" y="323393"/>
                </a:lnTo>
                <a:lnTo>
                  <a:pt x="2257" y="361946"/>
                </a:lnTo>
                <a:lnTo>
                  <a:pt x="6649" y="386422"/>
                </a:lnTo>
                <a:lnTo>
                  <a:pt x="17200" y="407883"/>
                </a:lnTo>
                <a:lnTo>
                  <a:pt x="43486" y="445915"/>
                </a:lnTo>
                <a:lnTo>
                  <a:pt x="71255" y="468364"/>
                </a:lnTo>
                <a:lnTo>
                  <a:pt x="104618" y="487583"/>
                </a:lnTo>
                <a:lnTo>
                  <a:pt x="144379" y="496366"/>
                </a:lnTo>
                <a:lnTo>
                  <a:pt x="187580" y="494226"/>
                </a:lnTo>
                <a:lnTo>
                  <a:pt x="227059" y="487308"/>
                </a:lnTo>
                <a:lnTo>
                  <a:pt x="263892" y="474235"/>
                </a:lnTo>
                <a:lnTo>
                  <a:pt x="299941" y="457793"/>
                </a:lnTo>
                <a:lnTo>
                  <a:pt x="339556" y="427331"/>
                </a:lnTo>
                <a:lnTo>
                  <a:pt x="369072" y="388547"/>
                </a:lnTo>
                <a:lnTo>
                  <a:pt x="370879" y="382062"/>
                </a:lnTo>
                <a:lnTo>
                  <a:pt x="370242" y="369566"/>
                </a:lnTo>
                <a:lnTo>
                  <a:pt x="364005" y="357397"/>
                </a:lnTo>
                <a:lnTo>
                  <a:pt x="354619" y="346366"/>
                </a:lnTo>
                <a:lnTo>
                  <a:pt x="337186" y="334578"/>
                </a:lnTo>
                <a:lnTo>
                  <a:pt x="312617" y="325795"/>
                </a:lnTo>
                <a:lnTo>
                  <a:pt x="280645" y="323742"/>
                </a:lnTo>
                <a:lnTo>
                  <a:pt x="236929" y="331434"/>
                </a:lnTo>
                <a:lnTo>
                  <a:pt x="194597" y="342509"/>
                </a:lnTo>
                <a:lnTo>
                  <a:pt x="169276" y="351295"/>
                </a:lnTo>
                <a:lnTo>
                  <a:pt x="158270" y="359860"/>
                </a:lnTo>
                <a:lnTo>
                  <a:pt x="133629" y="391327"/>
                </a:lnTo>
                <a:lnTo>
                  <a:pt x="129273" y="403462"/>
                </a:lnTo>
                <a:lnTo>
                  <a:pt x="127439" y="4196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626" name="SMARTInkShape-Group318">
            <a:extLst>
              <a:ext uri="{FF2B5EF4-FFF2-40B4-BE49-F238E27FC236}">
                <a16:creationId xmlns:a16="http://schemas.microsoft.com/office/drawing/2014/main" id="{A645B89D-2E8B-4ED3-A962-568318F37B62}"/>
              </a:ext>
            </a:extLst>
          </p:cNvPr>
          <p:cNvGrpSpPr/>
          <p:nvPr/>
        </p:nvGrpSpPr>
        <p:grpSpPr>
          <a:xfrm>
            <a:off x="961685" y="4223742"/>
            <a:ext cx="386699" cy="267892"/>
            <a:chOff x="961685" y="4223742"/>
            <a:chExt cx="386699" cy="267892"/>
          </a:xfrm>
        </p:grpSpPr>
        <p:sp>
          <p:nvSpPr>
            <p:cNvPr id="47624" name="SMARTInkShape-748">
              <a:extLst>
                <a:ext uri="{FF2B5EF4-FFF2-40B4-BE49-F238E27FC236}">
                  <a16:creationId xmlns:a16="http://schemas.microsoft.com/office/drawing/2014/main" id="{AAC538BE-0E95-4638-8BB6-0500B7486DF9}"/>
                </a:ext>
              </a:extLst>
            </p:cNvPr>
            <p:cNvSpPr/>
            <p:nvPr>
              <p:custDataLst>
                <p:tags r:id="rId17"/>
              </p:custDataLst>
            </p:nvPr>
          </p:nvSpPr>
          <p:spPr>
            <a:xfrm>
              <a:off x="961685" y="4232672"/>
              <a:ext cx="322091" cy="258962"/>
            </a:xfrm>
            <a:custGeom>
              <a:avLst/>
              <a:gdLst/>
              <a:ahLst/>
              <a:cxnLst/>
              <a:rect l="0" t="0" r="0" b="0"/>
              <a:pathLst>
                <a:path w="322091" h="258962">
                  <a:moveTo>
                    <a:pt x="234893" y="0"/>
                  </a:moveTo>
                  <a:lnTo>
                    <a:pt x="234893" y="0"/>
                  </a:lnTo>
                  <a:lnTo>
                    <a:pt x="217095" y="992"/>
                  </a:lnTo>
                  <a:lnTo>
                    <a:pt x="176752" y="16223"/>
                  </a:lnTo>
                  <a:lnTo>
                    <a:pt x="137823" y="33925"/>
                  </a:lnTo>
                  <a:lnTo>
                    <a:pt x="96436" y="52011"/>
                  </a:lnTo>
                  <a:lnTo>
                    <a:pt x="52027" y="73700"/>
                  </a:lnTo>
                  <a:lnTo>
                    <a:pt x="10337" y="94926"/>
                  </a:lnTo>
                  <a:lnTo>
                    <a:pt x="1807" y="101059"/>
                  </a:lnTo>
                  <a:lnTo>
                    <a:pt x="127" y="104083"/>
                  </a:lnTo>
                  <a:lnTo>
                    <a:pt x="0" y="107092"/>
                  </a:lnTo>
                  <a:lnTo>
                    <a:pt x="907" y="110090"/>
                  </a:lnTo>
                  <a:lnTo>
                    <a:pt x="7207" y="116067"/>
                  </a:lnTo>
                  <a:lnTo>
                    <a:pt x="32160" y="127988"/>
                  </a:lnTo>
                  <a:lnTo>
                    <a:pt x="72882" y="133761"/>
                  </a:lnTo>
                  <a:lnTo>
                    <a:pt x="108397" y="139733"/>
                  </a:lnTo>
                  <a:lnTo>
                    <a:pt x="149898" y="142936"/>
                  </a:lnTo>
                  <a:lnTo>
                    <a:pt x="193614" y="150720"/>
                  </a:lnTo>
                  <a:lnTo>
                    <a:pt x="236002" y="164161"/>
                  </a:lnTo>
                  <a:lnTo>
                    <a:pt x="277997" y="178094"/>
                  </a:lnTo>
                  <a:lnTo>
                    <a:pt x="300581" y="187375"/>
                  </a:lnTo>
                  <a:lnTo>
                    <a:pt x="313557" y="193763"/>
                  </a:lnTo>
                  <a:lnTo>
                    <a:pt x="317101" y="194660"/>
                  </a:lnTo>
                  <a:lnTo>
                    <a:pt x="319464" y="196250"/>
                  </a:lnTo>
                  <a:lnTo>
                    <a:pt x="321039" y="198302"/>
                  </a:lnTo>
                  <a:lnTo>
                    <a:pt x="322090" y="200662"/>
                  </a:lnTo>
                  <a:lnTo>
                    <a:pt x="321798" y="203228"/>
                  </a:lnTo>
                  <a:lnTo>
                    <a:pt x="318827" y="208724"/>
                  </a:lnTo>
                  <a:lnTo>
                    <a:pt x="301707" y="220338"/>
                  </a:lnTo>
                  <a:lnTo>
                    <a:pt x="268631" y="235158"/>
                  </a:lnTo>
                  <a:lnTo>
                    <a:pt x="225703" y="242965"/>
                  </a:lnTo>
                  <a:lnTo>
                    <a:pt x="182076" y="256478"/>
                  </a:lnTo>
                  <a:lnTo>
                    <a:pt x="136667" y="2589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25" name="SMARTInkShape-749">
              <a:extLst>
                <a:ext uri="{FF2B5EF4-FFF2-40B4-BE49-F238E27FC236}">
                  <a16:creationId xmlns:a16="http://schemas.microsoft.com/office/drawing/2014/main" id="{86781A20-61E1-4B15-838B-EA9B72A2FE31}"/>
                </a:ext>
              </a:extLst>
            </p:cNvPr>
            <p:cNvSpPr/>
            <p:nvPr>
              <p:custDataLst>
                <p:tags r:id="rId18"/>
              </p:custDataLst>
            </p:nvPr>
          </p:nvSpPr>
          <p:spPr>
            <a:xfrm>
              <a:off x="1160859" y="4223742"/>
              <a:ext cx="187525" cy="35720"/>
            </a:xfrm>
            <a:custGeom>
              <a:avLst/>
              <a:gdLst/>
              <a:ahLst/>
              <a:cxnLst/>
              <a:rect l="0" t="0" r="0" b="0"/>
              <a:pathLst>
                <a:path w="187525" h="35720">
                  <a:moveTo>
                    <a:pt x="0" y="0"/>
                  </a:moveTo>
                  <a:lnTo>
                    <a:pt x="0" y="0"/>
                  </a:lnTo>
                  <a:lnTo>
                    <a:pt x="0" y="4740"/>
                  </a:lnTo>
                  <a:lnTo>
                    <a:pt x="993" y="6137"/>
                  </a:lnTo>
                  <a:lnTo>
                    <a:pt x="2646" y="7068"/>
                  </a:lnTo>
                  <a:lnTo>
                    <a:pt x="12360" y="8378"/>
                  </a:lnTo>
                  <a:lnTo>
                    <a:pt x="55543" y="13638"/>
                  </a:lnTo>
                  <a:lnTo>
                    <a:pt x="96815" y="18018"/>
                  </a:lnTo>
                  <a:lnTo>
                    <a:pt x="140539" y="27409"/>
                  </a:lnTo>
                  <a:lnTo>
                    <a:pt x="187524" y="357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630" name="SMARTInkShape-Group319">
            <a:extLst>
              <a:ext uri="{FF2B5EF4-FFF2-40B4-BE49-F238E27FC236}">
                <a16:creationId xmlns:a16="http://schemas.microsoft.com/office/drawing/2014/main" id="{B2BB4333-2C2F-42FD-965F-0227D6121DB9}"/>
              </a:ext>
            </a:extLst>
          </p:cNvPr>
          <p:cNvGrpSpPr/>
          <p:nvPr/>
        </p:nvGrpSpPr>
        <p:grpSpPr>
          <a:xfrm>
            <a:off x="1288885" y="3116461"/>
            <a:ext cx="157726" cy="294681"/>
            <a:chOff x="1288885" y="3116461"/>
            <a:chExt cx="157726" cy="294681"/>
          </a:xfrm>
        </p:grpSpPr>
        <p:sp>
          <p:nvSpPr>
            <p:cNvPr id="47627" name="SMARTInkShape-750">
              <a:extLst>
                <a:ext uri="{FF2B5EF4-FFF2-40B4-BE49-F238E27FC236}">
                  <a16:creationId xmlns:a16="http://schemas.microsoft.com/office/drawing/2014/main" id="{70DB929D-47EF-4B37-B6FB-88FD3A5D78B1}"/>
                </a:ext>
              </a:extLst>
            </p:cNvPr>
            <p:cNvSpPr/>
            <p:nvPr>
              <p:custDataLst>
                <p:tags r:id="rId14"/>
              </p:custDataLst>
            </p:nvPr>
          </p:nvSpPr>
          <p:spPr>
            <a:xfrm>
              <a:off x="1301500" y="3241477"/>
              <a:ext cx="145111" cy="21541"/>
            </a:xfrm>
            <a:custGeom>
              <a:avLst/>
              <a:gdLst/>
              <a:ahLst/>
              <a:cxnLst/>
              <a:rect l="0" t="0" r="0" b="0"/>
              <a:pathLst>
                <a:path w="145111" h="21541">
                  <a:moveTo>
                    <a:pt x="0" y="19257"/>
                  </a:moveTo>
                  <a:lnTo>
                    <a:pt x="0" y="19257"/>
                  </a:lnTo>
                  <a:lnTo>
                    <a:pt x="3937" y="20934"/>
                  </a:lnTo>
                  <a:lnTo>
                    <a:pt x="20850" y="21540"/>
                  </a:lnTo>
                  <a:lnTo>
                    <a:pt x="60703" y="18586"/>
                  </a:lnTo>
                  <a:lnTo>
                    <a:pt x="103816" y="11866"/>
                  </a:lnTo>
                  <a:lnTo>
                    <a:pt x="127619" y="6863"/>
                  </a:lnTo>
                  <a:lnTo>
                    <a:pt x="14511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28" name="SMARTInkShape-751">
              <a:extLst>
                <a:ext uri="{FF2B5EF4-FFF2-40B4-BE49-F238E27FC236}">
                  <a16:creationId xmlns:a16="http://schemas.microsoft.com/office/drawing/2014/main" id="{0CC40B8C-CA4C-4289-8E27-B3456C11FAAC}"/>
                </a:ext>
              </a:extLst>
            </p:cNvPr>
            <p:cNvSpPr/>
            <p:nvPr>
              <p:custDataLst>
                <p:tags r:id="rId15"/>
              </p:custDataLst>
            </p:nvPr>
          </p:nvSpPr>
          <p:spPr>
            <a:xfrm>
              <a:off x="1420191" y="3125391"/>
              <a:ext cx="15628" cy="285751"/>
            </a:xfrm>
            <a:custGeom>
              <a:avLst/>
              <a:gdLst/>
              <a:ahLst/>
              <a:cxnLst/>
              <a:rect l="0" t="0" r="0" b="0"/>
              <a:pathLst>
                <a:path w="15628" h="285751">
                  <a:moveTo>
                    <a:pt x="8559" y="0"/>
                  </a:moveTo>
                  <a:lnTo>
                    <a:pt x="8559" y="0"/>
                  </a:lnTo>
                  <a:lnTo>
                    <a:pt x="9551" y="42345"/>
                  </a:lnTo>
                  <a:lnTo>
                    <a:pt x="15627" y="79912"/>
                  </a:lnTo>
                  <a:lnTo>
                    <a:pt x="14291" y="114958"/>
                  </a:lnTo>
                  <a:lnTo>
                    <a:pt x="10257" y="152463"/>
                  </a:lnTo>
                  <a:lnTo>
                    <a:pt x="8783" y="190403"/>
                  </a:lnTo>
                  <a:lnTo>
                    <a:pt x="7633" y="214173"/>
                  </a:lnTo>
                  <a:lnTo>
                    <a:pt x="0" y="257104"/>
                  </a:lnTo>
                  <a:lnTo>
                    <a:pt x="2440" y="265742"/>
                  </a:lnTo>
                  <a:lnTo>
                    <a:pt x="5839" y="272888"/>
                  </a:lnTo>
                  <a:lnTo>
                    <a:pt x="8559"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29" name="SMARTInkShape-752">
              <a:extLst>
                <a:ext uri="{FF2B5EF4-FFF2-40B4-BE49-F238E27FC236}">
                  <a16:creationId xmlns:a16="http://schemas.microsoft.com/office/drawing/2014/main" id="{13778873-2C47-4B63-AFB2-07DDE268671B}"/>
                </a:ext>
              </a:extLst>
            </p:cNvPr>
            <p:cNvSpPr/>
            <p:nvPr>
              <p:custDataLst>
                <p:tags r:id="rId16"/>
              </p:custDataLst>
            </p:nvPr>
          </p:nvSpPr>
          <p:spPr>
            <a:xfrm>
              <a:off x="1288885" y="3116461"/>
              <a:ext cx="32710" cy="76872"/>
            </a:xfrm>
            <a:custGeom>
              <a:avLst/>
              <a:gdLst/>
              <a:ahLst/>
              <a:cxnLst/>
              <a:rect l="0" t="0" r="0" b="0"/>
              <a:pathLst>
                <a:path w="32710" h="76872">
                  <a:moveTo>
                    <a:pt x="32709" y="0"/>
                  </a:moveTo>
                  <a:lnTo>
                    <a:pt x="32709" y="0"/>
                  </a:lnTo>
                  <a:lnTo>
                    <a:pt x="31717" y="14258"/>
                  </a:lnTo>
                  <a:lnTo>
                    <a:pt x="15539" y="51462"/>
                  </a:lnTo>
                  <a:lnTo>
                    <a:pt x="0" y="768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631" name="SMARTInkShape-753">
            <a:extLst>
              <a:ext uri="{FF2B5EF4-FFF2-40B4-BE49-F238E27FC236}">
                <a16:creationId xmlns:a16="http://schemas.microsoft.com/office/drawing/2014/main" id="{E0349492-22C7-4DF0-8404-72844D86113C}"/>
              </a:ext>
            </a:extLst>
          </p:cNvPr>
          <p:cNvSpPr/>
          <p:nvPr>
            <p:custDataLst>
              <p:tags r:id="rId3"/>
            </p:custDataLst>
          </p:nvPr>
        </p:nvSpPr>
        <p:spPr>
          <a:xfrm>
            <a:off x="3991714" y="2598885"/>
            <a:ext cx="221138" cy="194722"/>
          </a:xfrm>
          <a:custGeom>
            <a:avLst/>
            <a:gdLst/>
            <a:ahLst/>
            <a:cxnLst/>
            <a:rect l="0" t="0" r="0" b="0"/>
            <a:pathLst>
              <a:path w="221138" h="194722">
                <a:moveTo>
                  <a:pt x="26645" y="53232"/>
                </a:moveTo>
                <a:lnTo>
                  <a:pt x="26645" y="53232"/>
                </a:lnTo>
                <a:lnTo>
                  <a:pt x="18957" y="53232"/>
                </a:lnTo>
                <a:lnTo>
                  <a:pt x="10832" y="47095"/>
                </a:lnTo>
                <a:lnTo>
                  <a:pt x="1498" y="44670"/>
                </a:lnTo>
                <a:lnTo>
                  <a:pt x="951" y="43555"/>
                </a:lnTo>
                <a:lnTo>
                  <a:pt x="0" y="36646"/>
                </a:lnTo>
                <a:lnTo>
                  <a:pt x="24727" y="23056"/>
                </a:lnTo>
                <a:lnTo>
                  <a:pt x="63288" y="8530"/>
                </a:lnTo>
                <a:lnTo>
                  <a:pt x="89427" y="2284"/>
                </a:lnTo>
                <a:lnTo>
                  <a:pt x="132845" y="0"/>
                </a:lnTo>
                <a:lnTo>
                  <a:pt x="153472" y="749"/>
                </a:lnTo>
                <a:lnTo>
                  <a:pt x="166026" y="4440"/>
                </a:lnTo>
                <a:lnTo>
                  <a:pt x="170167" y="7806"/>
                </a:lnTo>
                <a:lnTo>
                  <a:pt x="174769" y="16837"/>
                </a:lnTo>
                <a:lnTo>
                  <a:pt x="175004" y="21031"/>
                </a:lnTo>
                <a:lnTo>
                  <a:pt x="170594" y="32667"/>
                </a:lnTo>
                <a:lnTo>
                  <a:pt x="165698" y="42769"/>
                </a:lnTo>
                <a:lnTo>
                  <a:pt x="154923" y="51228"/>
                </a:lnTo>
                <a:lnTo>
                  <a:pt x="116188" y="73988"/>
                </a:lnTo>
                <a:lnTo>
                  <a:pt x="77530" y="94635"/>
                </a:lnTo>
                <a:lnTo>
                  <a:pt x="54491" y="106277"/>
                </a:lnTo>
                <a:lnTo>
                  <a:pt x="56550" y="109219"/>
                </a:lnTo>
                <a:lnTo>
                  <a:pt x="58488" y="111393"/>
                </a:lnTo>
                <a:lnTo>
                  <a:pt x="63287" y="113808"/>
                </a:lnTo>
                <a:lnTo>
                  <a:pt x="65956" y="114452"/>
                </a:lnTo>
                <a:lnTo>
                  <a:pt x="85490" y="110341"/>
                </a:lnTo>
                <a:lnTo>
                  <a:pt x="128127" y="116128"/>
                </a:lnTo>
                <a:lnTo>
                  <a:pt x="169949" y="123349"/>
                </a:lnTo>
                <a:lnTo>
                  <a:pt x="191696" y="129019"/>
                </a:lnTo>
                <a:lnTo>
                  <a:pt x="209693" y="139823"/>
                </a:lnTo>
                <a:lnTo>
                  <a:pt x="216479" y="145626"/>
                </a:lnTo>
                <a:lnTo>
                  <a:pt x="220156" y="151512"/>
                </a:lnTo>
                <a:lnTo>
                  <a:pt x="221137" y="154471"/>
                </a:lnTo>
                <a:lnTo>
                  <a:pt x="220799" y="157436"/>
                </a:lnTo>
                <a:lnTo>
                  <a:pt x="217777" y="163375"/>
                </a:lnTo>
                <a:lnTo>
                  <a:pt x="214590" y="165356"/>
                </a:lnTo>
                <a:lnTo>
                  <a:pt x="172281" y="181592"/>
                </a:lnTo>
                <a:lnTo>
                  <a:pt x="132989" y="189088"/>
                </a:lnTo>
                <a:lnTo>
                  <a:pt x="102663" y="194721"/>
                </a:lnTo>
                <a:lnTo>
                  <a:pt x="64437" y="188856"/>
                </a:lnTo>
                <a:lnTo>
                  <a:pt x="35575" y="1871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634" name="SMARTInkShape-Group321">
            <a:extLst>
              <a:ext uri="{FF2B5EF4-FFF2-40B4-BE49-F238E27FC236}">
                <a16:creationId xmlns:a16="http://schemas.microsoft.com/office/drawing/2014/main" id="{4D3BAE36-0A37-4733-AFD1-434903935152}"/>
              </a:ext>
            </a:extLst>
          </p:cNvPr>
          <p:cNvGrpSpPr/>
          <p:nvPr/>
        </p:nvGrpSpPr>
        <p:grpSpPr>
          <a:xfrm>
            <a:off x="2594657" y="1886242"/>
            <a:ext cx="394334" cy="402477"/>
            <a:chOff x="2594657" y="1886242"/>
            <a:chExt cx="394334" cy="402477"/>
          </a:xfrm>
        </p:grpSpPr>
        <p:sp>
          <p:nvSpPr>
            <p:cNvPr id="47632" name="SMARTInkShape-754">
              <a:extLst>
                <a:ext uri="{FF2B5EF4-FFF2-40B4-BE49-F238E27FC236}">
                  <a16:creationId xmlns:a16="http://schemas.microsoft.com/office/drawing/2014/main" id="{9F96FB75-859A-4FF1-8012-A68E1F487747}"/>
                </a:ext>
              </a:extLst>
            </p:cNvPr>
            <p:cNvSpPr/>
            <p:nvPr>
              <p:custDataLst>
                <p:tags r:id="rId12"/>
              </p:custDataLst>
            </p:nvPr>
          </p:nvSpPr>
          <p:spPr>
            <a:xfrm>
              <a:off x="2594657" y="1886242"/>
              <a:ext cx="394334" cy="402477"/>
            </a:xfrm>
            <a:custGeom>
              <a:avLst/>
              <a:gdLst/>
              <a:ahLst/>
              <a:cxnLst/>
              <a:rect l="0" t="0" r="0" b="0"/>
              <a:pathLst>
                <a:path w="394334" h="402477">
                  <a:moveTo>
                    <a:pt x="93179" y="42571"/>
                  </a:moveTo>
                  <a:lnTo>
                    <a:pt x="93179" y="42571"/>
                  </a:lnTo>
                  <a:lnTo>
                    <a:pt x="77929" y="51684"/>
                  </a:lnTo>
                  <a:lnTo>
                    <a:pt x="57572" y="72060"/>
                  </a:lnTo>
                  <a:lnTo>
                    <a:pt x="32683" y="114363"/>
                  </a:lnTo>
                  <a:lnTo>
                    <a:pt x="16774" y="150789"/>
                  </a:lnTo>
                  <a:lnTo>
                    <a:pt x="4077" y="195173"/>
                  </a:lnTo>
                  <a:lnTo>
                    <a:pt x="0" y="217550"/>
                  </a:lnTo>
                  <a:lnTo>
                    <a:pt x="2821" y="258815"/>
                  </a:lnTo>
                  <a:lnTo>
                    <a:pt x="5395" y="281554"/>
                  </a:lnTo>
                  <a:lnTo>
                    <a:pt x="17008" y="316668"/>
                  </a:lnTo>
                  <a:lnTo>
                    <a:pt x="32970" y="358798"/>
                  </a:lnTo>
                  <a:lnTo>
                    <a:pt x="44591" y="373616"/>
                  </a:lnTo>
                  <a:lnTo>
                    <a:pt x="68861" y="392122"/>
                  </a:lnTo>
                  <a:lnTo>
                    <a:pt x="89647" y="400664"/>
                  </a:lnTo>
                  <a:lnTo>
                    <a:pt x="109468" y="402476"/>
                  </a:lnTo>
                  <a:lnTo>
                    <a:pt x="142654" y="397917"/>
                  </a:lnTo>
                  <a:lnTo>
                    <a:pt x="178614" y="387637"/>
                  </a:lnTo>
                  <a:lnTo>
                    <a:pt x="222172" y="366385"/>
                  </a:lnTo>
                  <a:lnTo>
                    <a:pt x="257187" y="339489"/>
                  </a:lnTo>
                  <a:lnTo>
                    <a:pt x="292696" y="306384"/>
                  </a:lnTo>
                  <a:lnTo>
                    <a:pt x="323613" y="271440"/>
                  </a:lnTo>
                  <a:lnTo>
                    <a:pt x="351625" y="235950"/>
                  </a:lnTo>
                  <a:lnTo>
                    <a:pt x="374036" y="195559"/>
                  </a:lnTo>
                  <a:lnTo>
                    <a:pt x="388503" y="156913"/>
                  </a:lnTo>
                  <a:lnTo>
                    <a:pt x="394333" y="120326"/>
                  </a:lnTo>
                  <a:lnTo>
                    <a:pt x="391321" y="89091"/>
                  </a:lnTo>
                  <a:lnTo>
                    <a:pt x="374284" y="51870"/>
                  </a:lnTo>
                  <a:lnTo>
                    <a:pt x="363305" y="33805"/>
                  </a:lnTo>
                  <a:lnTo>
                    <a:pt x="349164" y="21146"/>
                  </a:lnTo>
                  <a:lnTo>
                    <a:pt x="315834" y="4935"/>
                  </a:lnTo>
                  <a:lnTo>
                    <a:pt x="284718" y="0"/>
                  </a:lnTo>
                  <a:lnTo>
                    <a:pt x="250363" y="3278"/>
                  </a:lnTo>
                  <a:lnTo>
                    <a:pt x="182476" y="15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33" name="SMARTInkShape-755">
              <a:extLst>
                <a:ext uri="{FF2B5EF4-FFF2-40B4-BE49-F238E27FC236}">
                  <a16:creationId xmlns:a16="http://schemas.microsoft.com/office/drawing/2014/main" id="{CCE68D0B-DAA9-4FD2-98DE-A0626D7E5578}"/>
                </a:ext>
              </a:extLst>
            </p:cNvPr>
            <p:cNvSpPr/>
            <p:nvPr>
              <p:custDataLst>
                <p:tags r:id="rId13"/>
              </p:custDataLst>
            </p:nvPr>
          </p:nvSpPr>
          <p:spPr>
            <a:xfrm>
              <a:off x="2687836" y="2020356"/>
              <a:ext cx="214313" cy="163180"/>
            </a:xfrm>
            <a:custGeom>
              <a:avLst/>
              <a:gdLst/>
              <a:ahLst/>
              <a:cxnLst/>
              <a:rect l="0" t="0" r="0" b="0"/>
              <a:pathLst>
                <a:path w="214313" h="163180">
                  <a:moveTo>
                    <a:pt x="0" y="78121"/>
                  </a:moveTo>
                  <a:lnTo>
                    <a:pt x="0" y="78121"/>
                  </a:lnTo>
                  <a:lnTo>
                    <a:pt x="0" y="73380"/>
                  </a:lnTo>
                  <a:lnTo>
                    <a:pt x="5291" y="68407"/>
                  </a:lnTo>
                  <a:lnTo>
                    <a:pt x="13266" y="61897"/>
                  </a:lnTo>
                  <a:lnTo>
                    <a:pt x="25318" y="48068"/>
                  </a:lnTo>
                  <a:lnTo>
                    <a:pt x="63490" y="26109"/>
                  </a:lnTo>
                  <a:lnTo>
                    <a:pt x="99413" y="10557"/>
                  </a:lnTo>
                  <a:lnTo>
                    <a:pt x="138405" y="576"/>
                  </a:lnTo>
                  <a:lnTo>
                    <a:pt x="151803" y="0"/>
                  </a:lnTo>
                  <a:lnTo>
                    <a:pt x="161064" y="3052"/>
                  </a:lnTo>
                  <a:lnTo>
                    <a:pt x="171856" y="10347"/>
                  </a:lnTo>
                  <a:lnTo>
                    <a:pt x="175599" y="15918"/>
                  </a:lnTo>
                  <a:lnTo>
                    <a:pt x="176598" y="18793"/>
                  </a:lnTo>
                  <a:lnTo>
                    <a:pt x="173262" y="37060"/>
                  </a:lnTo>
                  <a:lnTo>
                    <a:pt x="157778" y="71525"/>
                  </a:lnTo>
                  <a:lnTo>
                    <a:pt x="124756" y="113260"/>
                  </a:lnTo>
                  <a:lnTo>
                    <a:pt x="105892" y="137537"/>
                  </a:lnTo>
                  <a:lnTo>
                    <a:pt x="98749" y="153320"/>
                  </a:lnTo>
                  <a:lnTo>
                    <a:pt x="96590" y="155043"/>
                  </a:lnTo>
                  <a:lnTo>
                    <a:pt x="94159" y="156191"/>
                  </a:lnTo>
                  <a:lnTo>
                    <a:pt x="93531" y="157949"/>
                  </a:lnTo>
                  <a:lnTo>
                    <a:pt x="94104" y="160113"/>
                  </a:lnTo>
                  <a:lnTo>
                    <a:pt x="95478" y="162548"/>
                  </a:lnTo>
                  <a:lnTo>
                    <a:pt x="97386" y="163179"/>
                  </a:lnTo>
                  <a:lnTo>
                    <a:pt x="99651" y="162607"/>
                  </a:lnTo>
                  <a:lnTo>
                    <a:pt x="104813" y="160319"/>
                  </a:lnTo>
                  <a:lnTo>
                    <a:pt x="123886" y="153988"/>
                  </a:lnTo>
                  <a:lnTo>
                    <a:pt x="163819" y="119355"/>
                  </a:lnTo>
                  <a:lnTo>
                    <a:pt x="206600" y="79839"/>
                  </a:lnTo>
                  <a:lnTo>
                    <a:pt x="214312" y="691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637" name="SMARTInkShape-Group322">
            <a:extLst>
              <a:ext uri="{FF2B5EF4-FFF2-40B4-BE49-F238E27FC236}">
                <a16:creationId xmlns:a16="http://schemas.microsoft.com/office/drawing/2014/main" id="{58282F15-BDBB-46F6-B7D6-7E63AB581E38}"/>
              </a:ext>
            </a:extLst>
          </p:cNvPr>
          <p:cNvGrpSpPr/>
          <p:nvPr/>
        </p:nvGrpSpPr>
        <p:grpSpPr>
          <a:xfrm>
            <a:off x="1716756" y="1134070"/>
            <a:ext cx="352654" cy="390530"/>
            <a:chOff x="1716756" y="1134070"/>
            <a:chExt cx="352654" cy="390530"/>
          </a:xfrm>
        </p:grpSpPr>
        <p:sp>
          <p:nvSpPr>
            <p:cNvPr id="47635" name="SMARTInkShape-756">
              <a:extLst>
                <a:ext uri="{FF2B5EF4-FFF2-40B4-BE49-F238E27FC236}">
                  <a16:creationId xmlns:a16="http://schemas.microsoft.com/office/drawing/2014/main" id="{47187EB2-D693-48F4-B460-A188A0378C53}"/>
                </a:ext>
              </a:extLst>
            </p:cNvPr>
            <p:cNvSpPr/>
            <p:nvPr>
              <p:custDataLst>
                <p:tags r:id="rId10"/>
              </p:custDataLst>
            </p:nvPr>
          </p:nvSpPr>
          <p:spPr>
            <a:xfrm>
              <a:off x="1866705" y="1232297"/>
              <a:ext cx="71038" cy="223243"/>
            </a:xfrm>
            <a:custGeom>
              <a:avLst/>
              <a:gdLst/>
              <a:ahLst/>
              <a:cxnLst/>
              <a:rect l="0" t="0" r="0" b="0"/>
              <a:pathLst>
                <a:path w="71038" h="223243">
                  <a:moveTo>
                    <a:pt x="17459" y="0"/>
                  </a:moveTo>
                  <a:lnTo>
                    <a:pt x="17459" y="0"/>
                  </a:lnTo>
                  <a:lnTo>
                    <a:pt x="9771" y="0"/>
                  </a:lnTo>
                  <a:lnTo>
                    <a:pt x="4157" y="4740"/>
                  </a:lnTo>
                  <a:lnTo>
                    <a:pt x="1625" y="9714"/>
                  </a:lnTo>
                  <a:lnTo>
                    <a:pt x="0" y="25731"/>
                  </a:lnTo>
                  <a:lnTo>
                    <a:pt x="8718" y="66589"/>
                  </a:lnTo>
                  <a:lnTo>
                    <a:pt x="16112" y="107694"/>
                  </a:lnTo>
                  <a:lnTo>
                    <a:pt x="24350" y="144808"/>
                  </a:lnTo>
                  <a:lnTo>
                    <a:pt x="28430" y="167591"/>
                  </a:lnTo>
                  <a:lnTo>
                    <a:pt x="35923" y="184263"/>
                  </a:lnTo>
                  <a:lnTo>
                    <a:pt x="50585" y="205096"/>
                  </a:lnTo>
                  <a:lnTo>
                    <a:pt x="53018" y="211209"/>
                  </a:lnTo>
                  <a:lnTo>
                    <a:pt x="60715" y="221461"/>
                  </a:lnTo>
                  <a:lnTo>
                    <a:pt x="64135" y="222451"/>
                  </a:lnTo>
                  <a:lnTo>
                    <a:pt x="71037" y="2232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36" name="SMARTInkShape-757">
              <a:extLst>
                <a:ext uri="{FF2B5EF4-FFF2-40B4-BE49-F238E27FC236}">
                  <a16:creationId xmlns:a16="http://schemas.microsoft.com/office/drawing/2014/main" id="{894075BD-DA9A-47B4-B911-7A433FB22383}"/>
                </a:ext>
              </a:extLst>
            </p:cNvPr>
            <p:cNvSpPr/>
            <p:nvPr>
              <p:custDataLst>
                <p:tags r:id="rId11"/>
              </p:custDataLst>
            </p:nvPr>
          </p:nvSpPr>
          <p:spPr>
            <a:xfrm>
              <a:off x="1716756" y="1134070"/>
              <a:ext cx="352654" cy="390530"/>
            </a:xfrm>
            <a:custGeom>
              <a:avLst/>
              <a:gdLst/>
              <a:ahLst/>
              <a:cxnLst/>
              <a:rect l="0" t="0" r="0" b="0"/>
              <a:pathLst>
                <a:path w="352654" h="390530">
                  <a:moveTo>
                    <a:pt x="176338" y="0"/>
                  </a:moveTo>
                  <a:lnTo>
                    <a:pt x="176338" y="0"/>
                  </a:lnTo>
                  <a:lnTo>
                    <a:pt x="163909" y="0"/>
                  </a:lnTo>
                  <a:lnTo>
                    <a:pt x="158246" y="2646"/>
                  </a:lnTo>
                  <a:lnTo>
                    <a:pt x="116280" y="34552"/>
                  </a:lnTo>
                  <a:lnTo>
                    <a:pt x="81042" y="73361"/>
                  </a:lnTo>
                  <a:lnTo>
                    <a:pt x="46894" y="116339"/>
                  </a:lnTo>
                  <a:lnTo>
                    <a:pt x="26635" y="156595"/>
                  </a:lnTo>
                  <a:lnTo>
                    <a:pt x="10653" y="196628"/>
                  </a:lnTo>
                  <a:lnTo>
                    <a:pt x="2010" y="230129"/>
                  </a:lnTo>
                  <a:lnTo>
                    <a:pt x="0" y="265191"/>
                  </a:lnTo>
                  <a:lnTo>
                    <a:pt x="5248" y="300715"/>
                  </a:lnTo>
                  <a:lnTo>
                    <a:pt x="15910" y="342983"/>
                  </a:lnTo>
                  <a:lnTo>
                    <a:pt x="18784" y="350694"/>
                  </a:lnTo>
                  <a:lnTo>
                    <a:pt x="29916" y="364554"/>
                  </a:lnTo>
                  <a:lnTo>
                    <a:pt x="56575" y="384881"/>
                  </a:lnTo>
                  <a:lnTo>
                    <a:pt x="84408" y="390529"/>
                  </a:lnTo>
                  <a:lnTo>
                    <a:pt x="123232" y="385308"/>
                  </a:lnTo>
                  <a:lnTo>
                    <a:pt x="165443" y="372076"/>
                  </a:lnTo>
                  <a:lnTo>
                    <a:pt x="207479" y="350648"/>
                  </a:lnTo>
                  <a:lnTo>
                    <a:pt x="245879" y="320177"/>
                  </a:lnTo>
                  <a:lnTo>
                    <a:pt x="284616" y="276650"/>
                  </a:lnTo>
                  <a:lnTo>
                    <a:pt x="312305" y="233939"/>
                  </a:lnTo>
                  <a:lnTo>
                    <a:pt x="329844" y="198079"/>
                  </a:lnTo>
                  <a:lnTo>
                    <a:pt x="341766" y="157468"/>
                  </a:lnTo>
                  <a:lnTo>
                    <a:pt x="350590" y="120851"/>
                  </a:lnTo>
                  <a:lnTo>
                    <a:pt x="352653" y="90709"/>
                  </a:lnTo>
                  <a:lnTo>
                    <a:pt x="349619" y="72065"/>
                  </a:lnTo>
                  <a:lnTo>
                    <a:pt x="342318" y="56503"/>
                  </a:lnTo>
                  <a:lnTo>
                    <a:pt x="337593" y="49575"/>
                  </a:lnTo>
                  <a:lnTo>
                    <a:pt x="321759" y="39231"/>
                  </a:lnTo>
                  <a:lnTo>
                    <a:pt x="293178" y="30476"/>
                  </a:lnTo>
                  <a:lnTo>
                    <a:pt x="252114" y="27518"/>
                  </a:lnTo>
                  <a:lnTo>
                    <a:pt x="217531" y="31746"/>
                  </a:lnTo>
                  <a:lnTo>
                    <a:pt x="178411" y="42063"/>
                  </a:lnTo>
                  <a:lnTo>
                    <a:pt x="140619" y="625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644" name="SMARTInkShape-Group323">
            <a:extLst>
              <a:ext uri="{FF2B5EF4-FFF2-40B4-BE49-F238E27FC236}">
                <a16:creationId xmlns:a16="http://schemas.microsoft.com/office/drawing/2014/main" id="{7F7B0A6A-50B6-4EEF-B781-08EECE79A0FF}"/>
              </a:ext>
            </a:extLst>
          </p:cNvPr>
          <p:cNvGrpSpPr/>
          <p:nvPr/>
        </p:nvGrpSpPr>
        <p:grpSpPr>
          <a:xfrm>
            <a:off x="3045023" y="1872040"/>
            <a:ext cx="1187650" cy="500925"/>
            <a:chOff x="3045023" y="1872040"/>
            <a:chExt cx="1187650" cy="500925"/>
          </a:xfrm>
        </p:grpSpPr>
        <p:sp>
          <p:nvSpPr>
            <p:cNvPr id="47638" name="SMARTInkShape-758">
              <a:extLst>
                <a:ext uri="{FF2B5EF4-FFF2-40B4-BE49-F238E27FC236}">
                  <a16:creationId xmlns:a16="http://schemas.microsoft.com/office/drawing/2014/main" id="{E16685B8-A221-4694-8D87-65F9013B0C8A}"/>
                </a:ext>
              </a:extLst>
            </p:cNvPr>
            <p:cNvSpPr/>
            <p:nvPr>
              <p:custDataLst>
                <p:tags r:id="rId4"/>
              </p:custDataLst>
            </p:nvPr>
          </p:nvSpPr>
          <p:spPr>
            <a:xfrm>
              <a:off x="3670102" y="1872040"/>
              <a:ext cx="562571" cy="272911"/>
            </a:xfrm>
            <a:custGeom>
              <a:avLst/>
              <a:gdLst/>
              <a:ahLst/>
              <a:cxnLst/>
              <a:rect l="0" t="0" r="0" b="0"/>
              <a:pathLst>
                <a:path w="562571" h="272911">
                  <a:moveTo>
                    <a:pt x="0" y="154999"/>
                  </a:moveTo>
                  <a:lnTo>
                    <a:pt x="0" y="154999"/>
                  </a:lnTo>
                  <a:lnTo>
                    <a:pt x="16781" y="191208"/>
                  </a:lnTo>
                  <a:lnTo>
                    <a:pt x="33592" y="234439"/>
                  </a:lnTo>
                  <a:lnTo>
                    <a:pt x="55295" y="272335"/>
                  </a:lnTo>
                  <a:lnTo>
                    <a:pt x="58691" y="272910"/>
                  </a:lnTo>
                  <a:lnTo>
                    <a:pt x="61947" y="268333"/>
                  </a:lnTo>
                  <a:lnTo>
                    <a:pt x="65111" y="260321"/>
                  </a:lnTo>
                  <a:lnTo>
                    <a:pt x="65980" y="243480"/>
                  </a:lnTo>
                  <a:lnTo>
                    <a:pt x="63193" y="198935"/>
                  </a:lnTo>
                  <a:lnTo>
                    <a:pt x="67451" y="156883"/>
                  </a:lnTo>
                  <a:lnTo>
                    <a:pt x="74957" y="135661"/>
                  </a:lnTo>
                  <a:lnTo>
                    <a:pt x="79737" y="127225"/>
                  </a:lnTo>
                  <a:lnTo>
                    <a:pt x="85900" y="123584"/>
                  </a:lnTo>
                  <a:lnTo>
                    <a:pt x="92985" y="123142"/>
                  </a:lnTo>
                  <a:lnTo>
                    <a:pt x="100685" y="124831"/>
                  </a:lnTo>
                  <a:lnTo>
                    <a:pt x="106811" y="128934"/>
                  </a:lnTo>
                  <a:lnTo>
                    <a:pt x="136552" y="167569"/>
                  </a:lnTo>
                  <a:lnTo>
                    <a:pt x="154341" y="209057"/>
                  </a:lnTo>
                  <a:lnTo>
                    <a:pt x="163580" y="240249"/>
                  </a:lnTo>
                  <a:lnTo>
                    <a:pt x="168584" y="246559"/>
                  </a:lnTo>
                  <a:lnTo>
                    <a:pt x="174897" y="249773"/>
                  </a:lnTo>
                  <a:lnTo>
                    <a:pt x="182082" y="250924"/>
                  </a:lnTo>
                  <a:lnTo>
                    <a:pt x="186873" y="245738"/>
                  </a:lnTo>
                  <a:lnTo>
                    <a:pt x="193614" y="211981"/>
                  </a:lnTo>
                  <a:lnTo>
                    <a:pt x="196604" y="175962"/>
                  </a:lnTo>
                  <a:lnTo>
                    <a:pt x="200819" y="152079"/>
                  </a:lnTo>
                  <a:lnTo>
                    <a:pt x="206309" y="147099"/>
                  </a:lnTo>
                  <a:lnTo>
                    <a:pt x="213938" y="146756"/>
                  </a:lnTo>
                  <a:lnTo>
                    <a:pt x="222992" y="149503"/>
                  </a:lnTo>
                  <a:lnTo>
                    <a:pt x="238345" y="160494"/>
                  </a:lnTo>
                  <a:lnTo>
                    <a:pt x="253767" y="173316"/>
                  </a:lnTo>
                  <a:lnTo>
                    <a:pt x="293359" y="189632"/>
                  </a:lnTo>
                  <a:lnTo>
                    <a:pt x="312944" y="194204"/>
                  </a:lnTo>
                  <a:lnTo>
                    <a:pt x="343306" y="191200"/>
                  </a:lnTo>
                  <a:lnTo>
                    <a:pt x="355317" y="186632"/>
                  </a:lnTo>
                  <a:lnTo>
                    <a:pt x="372398" y="173742"/>
                  </a:lnTo>
                  <a:lnTo>
                    <a:pt x="390026" y="152615"/>
                  </a:lnTo>
                  <a:lnTo>
                    <a:pt x="406632" y="112673"/>
                  </a:lnTo>
                  <a:lnTo>
                    <a:pt x="419466" y="72445"/>
                  </a:lnTo>
                  <a:lnTo>
                    <a:pt x="426816" y="31315"/>
                  </a:lnTo>
                  <a:lnTo>
                    <a:pt x="425175" y="18008"/>
                  </a:lnTo>
                  <a:lnTo>
                    <a:pt x="418672" y="4938"/>
                  </a:lnTo>
                  <a:lnTo>
                    <a:pt x="416037" y="1380"/>
                  </a:lnTo>
                  <a:lnTo>
                    <a:pt x="413288" y="0"/>
                  </a:lnTo>
                  <a:lnTo>
                    <a:pt x="410462" y="73"/>
                  </a:lnTo>
                  <a:lnTo>
                    <a:pt x="404678" y="2799"/>
                  </a:lnTo>
                  <a:lnTo>
                    <a:pt x="385171" y="20181"/>
                  </a:lnTo>
                  <a:lnTo>
                    <a:pt x="364020" y="57833"/>
                  </a:lnTo>
                  <a:lnTo>
                    <a:pt x="346630" y="92701"/>
                  </a:lnTo>
                  <a:lnTo>
                    <a:pt x="341492" y="119342"/>
                  </a:lnTo>
                  <a:lnTo>
                    <a:pt x="344710" y="141347"/>
                  </a:lnTo>
                  <a:lnTo>
                    <a:pt x="351947" y="160435"/>
                  </a:lnTo>
                  <a:lnTo>
                    <a:pt x="360150" y="169983"/>
                  </a:lnTo>
                  <a:lnTo>
                    <a:pt x="371402" y="177533"/>
                  </a:lnTo>
                  <a:lnTo>
                    <a:pt x="394472" y="186370"/>
                  </a:lnTo>
                  <a:lnTo>
                    <a:pt x="433020" y="190145"/>
                  </a:lnTo>
                  <a:lnTo>
                    <a:pt x="473852" y="180928"/>
                  </a:lnTo>
                  <a:lnTo>
                    <a:pt x="490398" y="174461"/>
                  </a:lnTo>
                  <a:lnTo>
                    <a:pt x="529502" y="142711"/>
                  </a:lnTo>
                  <a:lnTo>
                    <a:pt x="562570" y="1103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39" name="SMARTInkShape-759">
              <a:extLst>
                <a:ext uri="{FF2B5EF4-FFF2-40B4-BE49-F238E27FC236}">
                  <a16:creationId xmlns:a16="http://schemas.microsoft.com/office/drawing/2014/main" id="{F2C2F3D9-6A1F-4B3E-8F30-212B0AFC3E4B}"/>
                </a:ext>
              </a:extLst>
            </p:cNvPr>
            <p:cNvSpPr/>
            <p:nvPr>
              <p:custDataLst>
                <p:tags r:id="rId5"/>
              </p:custDataLst>
            </p:nvPr>
          </p:nvSpPr>
          <p:spPr>
            <a:xfrm>
              <a:off x="3125391" y="2134195"/>
              <a:ext cx="53579" cy="196454"/>
            </a:xfrm>
            <a:custGeom>
              <a:avLst/>
              <a:gdLst/>
              <a:ahLst/>
              <a:cxnLst/>
              <a:rect l="0" t="0" r="0" b="0"/>
              <a:pathLst>
                <a:path w="53579" h="196454">
                  <a:moveTo>
                    <a:pt x="0" y="0"/>
                  </a:moveTo>
                  <a:lnTo>
                    <a:pt x="0" y="0"/>
                  </a:lnTo>
                  <a:lnTo>
                    <a:pt x="9713" y="43277"/>
                  </a:lnTo>
                  <a:lnTo>
                    <a:pt x="20991" y="80096"/>
                  </a:lnTo>
                  <a:lnTo>
                    <a:pt x="29811" y="116557"/>
                  </a:lnTo>
                  <a:lnTo>
                    <a:pt x="53578" y="1964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40" name="SMARTInkShape-760">
              <a:extLst>
                <a:ext uri="{FF2B5EF4-FFF2-40B4-BE49-F238E27FC236}">
                  <a16:creationId xmlns:a16="http://schemas.microsoft.com/office/drawing/2014/main" id="{0E7B3D96-AA27-4166-BEFD-E794A4524D09}"/>
                </a:ext>
              </a:extLst>
            </p:cNvPr>
            <p:cNvSpPr/>
            <p:nvPr>
              <p:custDataLst>
                <p:tags r:id="rId6"/>
              </p:custDataLst>
            </p:nvPr>
          </p:nvSpPr>
          <p:spPr>
            <a:xfrm>
              <a:off x="3446859" y="2169914"/>
              <a:ext cx="44650" cy="160735"/>
            </a:xfrm>
            <a:custGeom>
              <a:avLst/>
              <a:gdLst/>
              <a:ahLst/>
              <a:cxnLst/>
              <a:rect l="0" t="0" r="0" b="0"/>
              <a:pathLst>
                <a:path w="44650" h="160735">
                  <a:moveTo>
                    <a:pt x="0" y="0"/>
                  </a:moveTo>
                  <a:lnTo>
                    <a:pt x="0" y="0"/>
                  </a:lnTo>
                  <a:lnTo>
                    <a:pt x="9714" y="43276"/>
                  </a:lnTo>
                  <a:lnTo>
                    <a:pt x="20738" y="76323"/>
                  </a:lnTo>
                  <a:lnTo>
                    <a:pt x="33926" y="112242"/>
                  </a:lnTo>
                  <a:lnTo>
                    <a:pt x="44649" y="1607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41" name="SMARTInkShape-761">
              <a:extLst>
                <a:ext uri="{FF2B5EF4-FFF2-40B4-BE49-F238E27FC236}">
                  <a16:creationId xmlns:a16="http://schemas.microsoft.com/office/drawing/2014/main" id="{5BF10391-D5B5-4E65-B0BE-C5E1D189F70E}"/>
                </a:ext>
              </a:extLst>
            </p:cNvPr>
            <p:cNvSpPr/>
            <p:nvPr>
              <p:custDataLst>
                <p:tags r:id="rId7"/>
              </p:custDataLst>
            </p:nvPr>
          </p:nvSpPr>
          <p:spPr>
            <a:xfrm>
              <a:off x="3393281" y="2044898"/>
              <a:ext cx="8931"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42" name="SMARTInkShape-762">
              <a:extLst>
                <a:ext uri="{FF2B5EF4-FFF2-40B4-BE49-F238E27FC236}">
                  <a16:creationId xmlns:a16="http://schemas.microsoft.com/office/drawing/2014/main" id="{E4CB30D1-29EB-4DA4-A4DD-A8186069AB86}"/>
                </a:ext>
              </a:extLst>
            </p:cNvPr>
            <p:cNvSpPr/>
            <p:nvPr>
              <p:custDataLst>
                <p:tags r:id="rId8"/>
              </p:custDataLst>
            </p:nvPr>
          </p:nvSpPr>
          <p:spPr>
            <a:xfrm>
              <a:off x="3045023" y="2039403"/>
              <a:ext cx="324936" cy="333562"/>
            </a:xfrm>
            <a:custGeom>
              <a:avLst/>
              <a:gdLst/>
              <a:ahLst/>
              <a:cxnLst/>
              <a:rect l="0" t="0" r="0" b="0"/>
              <a:pathLst>
                <a:path w="324936" h="333562">
                  <a:moveTo>
                    <a:pt x="0" y="112652"/>
                  </a:moveTo>
                  <a:lnTo>
                    <a:pt x="0" y="112652"/>
                  </a:lnTo>
                  <a:lnTo>
                    <a:pt x="32547" y="72417"/>
                  </a:lnTo>
                  <a:lnTo>
                    <a:pt x="58501" y="47451"/>
                  </a:lnTo>
                  <a:lnTo>
                    <a:pt x="97142" y="23411"/>
                  </a:lnTo>
                  <a:lnTo>
                    <a:pt x="127340" y="8158"/>
                  </a:lnTo>
                  <a:lnTo>
                    <a:pt x="164069" y="0"/>
                  </a:lnTo>
                  <a:lnTo>
                    <a:pt x="189998" y="77"/>
                  </a:lnTo>
                  <a:lnTo>
                    <a:pt x="211444" y="6725"/>
                  </a:lnTo>
                  <a:lnTo>
                    <a:pt x="217361" y="14253"/>
                  </a:lnTo>
                  <a:lnTo>
                    <a:pt x="221290" y="35846"/>
                  </a:lnTo>
                  <a:lnTo>
                    <a:pt x="217083" y="54042"/>
                  </a:lnTo>
                  <a:lnTo>
                    <a:pt x="192666" y="94313"/>
                  </a:lnTo>
                  <a:lnTo>
                    <a:pt x="163605" y="131820"/>
                  </a:lnTo>
                  <a:lnTo>
                    <a:pt x="145820" y="152947"/>
                  </a:lnTo>
                  <a:lnTo>
                    <a:pt x="142855" y="154398"/>
                  </a:lnTo>
                  <a:lnTo>
                    <a:pt x="141869" y="152389"/>
                  </a:lnTo>
                  <a:lnTo>
                    <a:pt x="142205" y="148073"/>
                  </a:lnTo>
                  <a:lnTo>
                    <a:pt x="147869" y="137986"/>
                  </a:lnTo>
                  <a:lnTo>
                    <a:pt x="152158" y="132518"/>
                  </a:lnTo>
                  <a:lnTo>
                    <a:pt x="172415" y="120081"/>
                  </a:lnTo>
                  <a:lnTo>
                    <a:pt x="214675" y="103917"/>
                  </a:lnTo>
                  <a:lnTo>
                    <a:pt x="223484" y="100875"/>
                  </a:lnTo>
                  <a:lnTo>
                    <a:pt x="259584" y="101335"/>
                  </a:lnTo>
                  <a:lnTo>
                    <a:pt x="296959" y="117236"/>
                  </a:lnTo>
                  <a:lnTo>
                    <a:pt x="305129" y="124638"/>
                  </a:lnTo>
                  <a:lnTo>
                    <a:pt x="317620" y="149276"/>
                  </a:lnTo>
                  <a:lnTo>
                    <a:pt x="324058" y="166632"/>
                  </a:lnTo>
                  <a:lnTo>
                    <a:pt x="324935" y="184268"/>
                  </a:lnTo>
                  <a:lnTo>
                    <a:pt x="317413" y="219843"/>
                  </a:lnTo>
                  <a:lnTo>
                    <a:pt x="293754" y="264461"/>
                  </a:lnTo>
                  <a:lnTo>
                    <a:pt x="281370" y="281326"/>
                  </a:lnTo>
                  <a:lnTo>
                    <a:pt x="238917" y="319671"/>
                  </a:lnTo>
                  <a:lnTo>
                    <a:pt x="220501" y="330646"/>
                  </a:lnTo>
                  <a:lnTo>
                    <a:pt x="208464" y="333561"/>
                  </a:lnTo>
                  <a:lnTo>
                    <a:pt x="196500" y="332211"/>
                  </a:lnTo>
                  <a:lnTo>
                    <a:pt x="172650" y="323260"/>
                  </a:lnTo>
                  <a:lnTo>
                    <a:pt x="163385" y="315065"/>
                  </a:lnTo>
                  <a:lnTo>
                    <a:pt x="142875" y="2823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43" name="SMARTInkShape-763">
              <a:extLst>
                <a:ext uri="{FF2B5EF4-FFF2-40B4-BE49-F238E27FC236}">
                  <a16:creationId xmlns:a16="http://schemas.microsoft.com/office/drawing/2014/main" id="{30E2F87A-9D9C-4BC4-A3C4-93F7F64C8A8C}"/>
                </a:ext>
              </a:extLst>
            </p:cNvPr>
            <p:cNvSpPr/>
            <p:nvPr>
              <p:custDataLst>
                <p:tags r:id="rId9"/>
              </p:custDataLst>
            </p:nvPr>
          </p:nvSpPr>
          <p:spPr>
            <a:xfrm>
              <a:off x="3545086" y="2053828"/>
              <a:ext cx="105385" cy="197921"/>
            </a:xfrm>
            <a:custGeom>
              <a:avLst/>
              <a:gdLst/>
              <a:ahLst/>
              <a:cxnLst/>
              <a:rect l="0" t="0" r="0" b="0"/>
              <a:pathLst>
                <a:path w="105385" h="197921">
                  <a:moveTo>
                    <a:pt x="0" y="26789"/>
                  </a:moveTo>
                  <a:lnTo>
                    <a:pt x="0" y="26789"/>
                  </a:lnTo>
                  <a:lnTo>
                    <a:pt x="2646" y="70066"/>
                  </a:lnTo>
                  <a:lnTo>
                    <a:pt x="7689" y="111626"/>
                  </a:lnTo>
                  <a:lnTo>
                    <a:pt x="16806" y="151916"/>
                  </a:lnTo>
                  <a:lnTo>
                    <a:pt x="25990" y="174013"/>
                  </a:lnTo>
                  <a:lnTo>
                    <a:pt x="39332" y="189126"/>
                  </a:lnTo>
                  <a:lnTo>
                    <a:pt x="47058" y="194545"/>
                  </a:lnTo>
                  <a:lnTo>
                    <a:pt x="63578" y="197920"/>
                  </a:lnTo>
                  <a:lnTo>
                    <a:pt x="72151" y="197431"/>
                  </a:lnTo>
                  <a:lnTo>
                    <a:pt x="79851" y="193136"/>
                  </a:lnTo>
                  <a:lnTo>
                    <a:pt x="93698" y="177781"/>
                  </a:lnTo>
                  <a:lnTo>
                    <a:pt x="101174" y="152436"/>
                  </a:lnTo>
                  <a:lnTo>
                    <a:pt x="105384" y="109989"/>
                  </a:lnTo>
                  <a:lnTo>
                    <a:pt x="103985" y="74923"/>
                  </a:lnTo>
                  <a:lnTo>
                    <a:pt x="97809" y="54135"/>
                  </a:lnTo>
                  <a:lnTo>
                    <a:pt x="85143" y="31667"/>
                  </a:lnTo>
                  <a:lnTo>
                    <a:pt x="66945" y="16389"/>
                  </a:lnTo>
                  <a:lnTo>
                    <a:pt x="45629" y="7284"/>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a:extLst>
              <a:ext uri="{FF2B5EF4-FFF2-40B4-BE49-F238E27FC236}">
                <a16:creationId xmlns:a16="http://schemas.microsoft.com/office/drawing/2014/main" id="{66B8501C-F03E-4B55-80FD-D2F53262E202}"/>
              </a:ext>
            </a:extLst>
          </p:cNvPr>
          <p:cNvSpPr>
            <a:spLocks noChangeShapeType="1"/>
          </p:cNvSpPr>
          <p:nvPr/>
        </p:nvSpPr>
        <p:spPr bwMode="auto">
          <a:xfrm>
            <a:off x="6613525" y="3459163"/>
            <a:ext cx="0" cy="404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3" name="Line 3">
            <a:extLst>
              <a:ext uri="{FF2B5EF4-FFF2-40B4-BE49-F238E27FC236}">
                <a16:creationId xmlns:a16="http://schemas.microsoft.com/office/drawing/2014/main" id="{3D153EC7-AD2D-470E-963F-2E47C6E60BD6}"/>
              </a:ext>
            </a:extLst>
          </p:cNvPr>
          <p:cNvSpPr>
            <a:spLocks noChangeShapeType="1"/>
          </p:cNvSpPr>
          <p:nvPr/>
        </p:nvSpPr>
        <p:spPr bwMode="auto">
          <a:xfrm>
            <a:off x="2555875" y="3878263"/>
            <a:ext cx="0" cy="404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4" name="Line 4">
            <a:extLst>
              <a:ext uri="{FF2B5EF4-FFF2-40B4-BE49-F238E27FC236}">
                <a16:creationId xmlns:a16="http://schemas.microsoft.com/office/drawing/2014/main" id="{9FB36981-1C44-4BFA-802C-1AFF61621DB8}"/>
              </a:ext>
            </a:extLst>
          </p:cNvPr>
          <p:cNvSpPr>
            <a:spLocks noChangeShapeType="1"/>
          </p:cNvSpPr>
          <p:nvPr/>
        </p:nvSpPr>
        <p:spPr bwMode="auto">
          <a:xfrm>
            <a:off x="2555875" y="3113088"/>
            <a:ext cx="0" cy="404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5">
            <a:extLst>
              <a:ext uri="{FF2B5EF4-FFF2-40B4-BE49-F238E27FC236}">
                <a16:creationId xmlns:a16="http://schemas.microsoft.com/office/drawing/2014/main" id="{9F44CEBD-FCEE-47A5-9640-C5E0C707C537}"/>
              </a:ext>
            </a:extLst>
          </p:cNvPr>
          <p:cNvSpPr>
            <a:spLocks noChangeShapeType="1"/>
          </p:cNvSpPr>
          <p:nvPr/>
        </p:nvSpPr>
        <p:spPr bwMode="auto">
          <a:xfrm>
            <a:off x="2555875" y="2370138"/>
            <a:ext cx="0" cy="404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a:extLst>
              <a:ext uri="{FF2B5EF4-FFF2-40B4-BE49-F238E27FC236}">
                <a16:creationId xmlns:a16="http://schemas.microsoft.com/office/drawing/2014/main" id="{BC49291D-8977-4B69-AA16-E6BA37247AA6}"/>
              </a:ext>
            </a:extLst>
          </p:cNvPr>
          <p:cNvSpPr>
            <a:spLocks noChangeShapeType="1"/>
          </p:cNvSpPr>
          <p:nvPr/>
        </p:nvSpPr>
        <p:spPr bwMode="auto">
          <a:xfrm>
            <a:off x="6613525" y="2736850"/>
            <a:ext cx="0" cy="404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7" name="Text Box 7">
            <a:extLst>
              <a:ext uri="{FF2B5EF4-FFF2-40B4-BE49-F238E27FC236}">
                <a16:creationId xmlns:a16="http://schemas.microsoft.com/office/drawing/2014/main" id="{1E597748-BD35-4FC2-A730-B3138F4433EC}"/>
              </a:ext>
            </a:extLst>
          </p:cNvPr>
          <p:cNvSpPr txBox="1">
            <a:spLocks noChangeArrowheads="1"/>
          </p:cNvSpPr>
          <p:nvPr/>
        </p:nvSpPr>
        <p:spPr bwMode="auto">
          <a:xfrm>
            <a:off x="3206750" y="1060450"/>
            <a:ext cx="4751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latin typeface="Times" panose="02020603050405020304" pitchFamily="18" charset="0"/>
              </a:rPr>
              <a:t>An organized way to solve a problem</a:t>
            </a:r>
          </a:p>
        </p:txBody>
      </p:sp>
      <p:sp>
        <p:nvSpPr>
          <p:cNvPr id="10248" name="Text Box 8">
            <a:extLst>
              <a:ext uri="{FF2B5EF4-FFF2-40B4-BE49-F238E27FC236}">
                <a16:creationId xmlns:a16="http://schemas.microsoft.com/office/drawing/2014/main" id="{BAB7C5BD-4334-4AE0-B61C-E75D572BCDDD}"/>
              </a:ext>
            </a:extLst>
          </p:cNvPr>
          <p:cNvSpPr txBox="1">
            <a:spLocks noChangeArrowheads="1"/>
          </p:cNvSpPr>
          <p:nvPr/>
        </p:nvSpPr>
        <p:spPr bwMode="auto">
          <a:xfrm>
            <a:off x="838200" y="7620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400" b="1" dirty="0">
                <a:solidFill>
                  <a:schemeClr val="bg1"/>
                </a:solidFill>
              </a:rPr>
              <a:t>Section 1-2</a:t>
            </a:r>
          </a:p>
        </p:txBody>
      </p:sp>
      <p:sp>
        <p:nvSpPr>
          <p:cNvPr id="10249" name="Text Box 9">
            <a:extLst>
              <a:ext uri="{FF2B5EF4-FFF2-40B4-BE49-F238E27FC236}">
                <a16:creationId xmlns:a16="http://schemas.microsoft.com/office/drawing/2014/main" id="{88FBD98F-C687-4316-9A4E-748F0C0DB97D}"/>
              </a:ext>
            </a:extLst>
          </p:cNvPr>
          <p:cNvSpPr txBox="1">
            <a:spLocks noChangeArrowheads="1"/>
          </p:cNvSpPr>
          <p:nvPr/>
        </p:nvSpPr>
        <p:spPr bwMode="auto">
          <a:xfrm>
            <a:off x="2590800" y="23177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a:latin typeface="Arial Black" panose="020B0A04020102020204" pitchFamily="34" charset="0"/>
              </a:rPr>
              <a:t>The Scientific Method</a:t>
            </a:r>
          </a:p>
        </p:txBody>
      </p:sp>
      <p:sp>
        <p:nvSpPr>
          <p:cNvPr id="10250" name="Rectangle 10">
            <a:extLst>
              <a:ext uri="{FF2B5EF4-FFF2-40B4-BE49-F238E27FC236}">
                <a16:creationId xmlns:a16="http://schemas.microsoft.com/office/drawing/2014/main" id="{D6DD4B85-7F42-4D45-83B5-FE9DC4FC28E5}"/>
              </a:ext>
            </a:extLst>
          </p:cNvPr>
          <p:cNvSpPr>
            <a:spLocks noChangeArrowheads="1"/>
          </p:cNvSpPr>
          <p:nvPr/>
        </p:nvSpPr>
        <p:spPr bwMode="auto">
          <a:xfrm>
            <a:off x="1012825" y="2032000"/>
            <a:ext cx="3124200" cy="457200"/>
          </a:xfrm>
          <a:prstGeom prst="rect">
            <a:avLst/>
          </a:prstGeom>
          <a:solidFill>
            <a:srgbClr val="CC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251" name="Rectangle 11">
            <a:extLst>
              <a:ext uri="{FF2B5EF4-FFF2-40B4-BE49-F238E27FC236}">
                <a16:creationId xmlns:a16="http://schemas.microsoft.com/office/drawing/2014/main" id="{CD9EDA8D-9BB8-4741-8F29-EFFEEBCB1208}"/>
              </a:ext>
            </a:extLst>
          </p:cNvPr>
          <p:cNvSpPr>
            <a:spLocks noChangeArrowheads="1"/>
          </p:cNvSpPr>
          <p:nvPr/>
        </p:nvSpPr>
        <p:spPr bwMode="auto">
          <a:xfrm>
            <a:off x="1011238" y="2768600"/>
            <a:ext cx="3124200" cy="457200"/>
          </a:xfrm>
          <a:prstGeom prst="rect">
            <a:avLst/>
          </a:prstGeom>
          <a:solidFill>
            <a:srgbClr val="CC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252" name="Rectangle 12">
            <a:extLst>
              <a:ext uri="{FF2B5EF4-FFF2-40B4-BE49-F238E27FC236}">
                <a16:creationId xmlns:a16="http://schemas.microsoft.com/office/drawing/2014/main" id="{D59F2E7F-C1DD-40A2-831A-3A79FE3E1579}"/>
              </a:ext>
            </a:extLst>
          </p:cNvPr>
          <p:cNvSpPr>
            <a:spLocks noChangeArrowheads="1"/>
          </p:cNvSpPr>
          <p:nvPr/>
        </p:nvSpPr>
        <p:spPr bwMode="auto">
          <a:xfrm>
            <a:off x="1012825" y="3505200"/>
            <a:ext cx="3124200" cy="457200"/>
          </a:xfrm>
          <a:prstGeom prst="rect">
            <a:avLst/>
          </a:prstGeom>
          <a:solidFill>
            <a:srgbClr val="CC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253" name="Rectangle 13">
            <a:extLst>
              <a:ext uri="{FF2B5EF4-FFF2-40B4-BE49-F238E27FC236}">
                <a16:creationId xmlns:a16="http://schemas.microsoft.com/office/drawing/2014/main" id="{98543F0D-A40A-456C-ADBB-4BECE0FD3E3A}"/>
              </a:ext>
            </a:extLst>
          </p:cNvPr>
          <p:cNvSpPr>
            <a:spLocks noChangeArrowheads="1"/>
          </p:cNvSpPr>
          <p:nvPr/>
        </p:nvSpPr>
        <p:spPr bwMode="auto">
          <a:xfrm>
            <a:off x="5013325" y="3865563"/>
            <a:ext cx="3124200" cy="457200"/>
          </a:xfrm>
          <a:prstGeom prst="rect">
            <a:avLst/>
          </a:prstGeom>
          <a:solidFill>
            <a:srgbClr val="CC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254" name="Rectangle 14">
            <a:extLst>
              <a:ext uri="{FF2B5EF4-FFF2-40B4-BE49-F238E27FC236}">
                <a16:creationId xmlns:a16="http://schemas.microsoft.com/office/drawing/2014/main" id="{3E900F5B-EA30-4100-9C93-D3577E9DA9E6}"/>
              </a:ext>
            </a:extLst>
          </p:cNvPr>
          <p:cNvSpPr>
            <a:spLocks noChangeArrowheads="1"/>
          </p:cNvSpPr>
          <p:nvPr/>
        </p:nvSpPr>
        <p:spPr bwMode="auto">
          <a:xfrm>
            <a:off x="5011738" y="3128963"/>
            <a:ext cx="3124200" cy="457200"/>
          </a:xfrm>
          <a:prstGeom prst="rect">
            <a:avLst/>
          </a:prstGeom>
          <a:solidFill>
            <a:srgbClr val="CC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255" name="Rectangle 15">
            <a:extLst>
              <a:ext uri="{FF2B5EF4-FFF2-40B4-BE49-F238E27FC236}">
                <a16:creationId xmlns:a16="http://schemas.microsoft.com/office/drawing/2014/main" id="{FF9CAE2A-8B78-42EC-ACB7-0076BBF495B9}"/>
              </a:ext>
            </a:extLst>
          </p:cNvPr>
          <p:cNvSpPr>
            <a:spLocks noChangeArrowheads="1"/>
          </p:cNvSpPr>
          <p:nvPr/>
        </p:nvSpPr>
        <p:spPr bwMode="auto">
          <a:xfrm>
            <a:off x="5013325" y="2392363"/>
            <a:ext cx="3124200" cy="457200"/>
          </a:xfrm>
          <a:prstGeom prst="rect">
            <a:avLst/>
          </a:prstGeom>
          <a:solidFill>
            <a:srgbClr val="CC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256" name="Rectangle 16">
            <a:extLst>
              <a:ext uri="{FF2B5EF4-FFF2-40B4-BE49-F238E27FC236}">
                <a16:creationId xmlns:a16="http://schemas.microsoft.com/office/drawing/2014/main" id="{F341DD9C-BB27-4F5E-9910-3B73AC0DDED2}"/>
              </a:ext>
            </a:extLst>
          </p:cNvPr>
          <p:cNvSpPr>
            <a:spLocks noChangeArrowheads="1"/>
          </p:cNvSpPr>
          <p:nvPr/>
        </p:nvSpPr>
        <p:spPr bwMode="auto">
          <a:xfrm>
            <a:off x="1033463" y="4275138"/>
            <a:ext cx="3124200" cy="457200"/>
          </a:xfrm>
          <a:prstGeom prst="rect">
            <a:avLst/>
          </a:prstGeom>
          <a:solidFill>
            <a:srgbClr val="CC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257" name="Text Box 17">
            <a:extLst>
              <a:ext uri="{FF2B5EF4-FFF2-40B4-BE49-F238E27FC236}">
                <a16:creationId xmlns:a16="http://schemas.microsoft.com/office/drawing/2014/main" id="{F94CC4D4-88F5-46C1-B813-A84B23D4BFAA}"/>
              </a:ext>
            </a:extLst>
          </p:cNvPr>
          <p:cNvSpPr txBox="1">
            <a:spLocks noChangeArrowheads="1"/>
          </p:cNvSpPr>
          <p:nvPr/>
        </p:nvSpPr>
        <p:spPr bwMode="auto">
          <a:xfrm>
            <a:off x="1668463" y="2105025"/>
            <a:ext cx="1811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t>State the Problem</a:t>
            </a:r>
            <a:endParaRPr lang="en-US" altLang="en-US" sz="2400">
              <a:latin typeface="Times" panose="02020603050405020304" pitchFamily="18" charset="0"/>
            </a:endParaRPr>
          </a:p>
        </p:txBody>
      </p:sp>
      <p:sp>
        <p:nvSpPr>
          <p:cNvPr id="33810" name="Text Box 18">
            <a:extLst>
              <a:ext uri="{FF2B5EF4-FFF2-40B4-BE49-F238E27FC236}">
                <a16:creationId xmlns:a16="http://schemas.microsoft.com/office/drawing/2014/main" id="{7746C52B-C7DF-4B5F-B7BF-AF02CB813EBA}"/>
              </a:ext>
            </a:extLst>
          </p:cNvPr>
          <p:cNvSpPr txBox="1">
            <a:spLocks noChangeArrowheads="1"/>
          </p:cNvSpPr>
          <p:nvPr/>
        </p:nvSpPr>
        <p:spPr bwMode="auto">
          <a:xfrm>
            <a:off x="1628775" y="2828925"/>
            <a:ext cx="1889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dirty="0">
                <a:hlinkClick r:id="rId3" action="ppaction://hlinksldjump"/>
              </a:rPr>
              <a:t>Form a Hypothesis</a:t>
            </a:r>
            <a:endParaRPr lang="en-US" altLang="en-US" sz="2400" dirty="0">
              <a:latin typeface="Times" panose="02020603050405020304" pitchFamily="18" charset="0"/>
            </a:endParaRPr>
          </a:p>
        </p:txBody>
      </p:sp>
      <p:sp>
        <p:nvSpPr>
          <p:cNvPr id="33811" name="Text Box 19">
            <a:extLst>
              <a:ext uri="{FF2B5EF4-FFF2-40B4-BE49-F238E27FC236}">
                <a16:creationId xmlns:a16="http://schemas.microsoft.com/office/drawing/2014/main" id="{E9B53AA7-96AB-4639-B01A-69F7726DA75C}"/>
              </a:ext>
            </a:extLst>
          </p:cNvPr>
          <p:cNvSpPr txBox="1">
            <a:spLocks noChangeArrowheads="1"/>
          </p:cNvSpPr>
          <p:nvPr/>
        </p:nvSpPr>
        <p:spPr bwMode="auto">
          <a:xfrm>
            <a:off x="1054100" y="3590925"/>
            <a:ext cx="304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hlinkClick r:id="rId4" action="ppaction://hlinksldjump"/>
              </a:rPr>
              <a:t>Set Up a Controlled Experiment</a:t>
            </a:r>
            <a:endParaRPr lang="en-US" altLang="en-US" sz="2400">
              <a:latin typeface="Times" panose="02020603050405020304" pitchFamily="18" charset="0"/>
            </a:endParaRPr>
          </a:p>
        </p:txBody>
      </p:sp>
      <p:sp>
        <p:nvSpPr>
          <p:cNvPr id="33812" name="Text Box 20">
            <a:extLst>
              <a:ext uri="{FF2B5EF4-FFF2-40B4-BE49-F238E27FC236}">
                <a16:creationId xmlns:a16="http://schemas.microsoft.com/office/drawing/2014/main" id="{1F9E9501-E3AD-4CA2-9A5F-83AD2830FF56}"/>
              </a:ext>
            </a:extLst>
          </p:cNvPr>
          <p:cNvSpPr txBox="1">
            <a:spLocks noChangeArrowheads="1"/>
          </p:cNvSpPr>
          <p:nvPr/>
        </p:nvSpPr>
        <p:spPr bwMode="auto">
          <a:xfrm>
            <a:off x="1809750" y="4335463"/>
            <a:ext cx="1571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hlinkClick r:id="rId5" action="ppaction://hlinksldjump"/>
              </a:rPr>
              <a:t>Record Results</a:t>
            </a:r>
            <a:endParaRPr lang="en-US" altLang="en-US" sz="2400">
              <a:latin typeface="Times" panose="02020603050405020304" pitchFamily="18" charset="0"/>
            </a:endParaRPr>
          </a:p>
        </p:txBody>
      </p:sp>
      <p:sp>
        <p:nvSpPr>
          <p:cNvPr id="33813" name="Text Box 21">
            <a:extLst>
              <a:ext uri="{FF2B5EF4-FFF2-40B4-BE49-F238E27FC236}">
                <a16:creationId xmlns:a16="http://schemas.microsoft.com/office/drawing/2014/main" id="{8FD6DE57-1ADC-4720-8A32-8F1AF8B6F9CE}"/>
              </a:ext>
            </a:extLst>
          </p:cNvPr>
          <p:cNvSpPr txBox="1">
            <a:spLocks noChangeArrowheads="1"/>
          </p:cNvSpPr>
          <p:nvPr/>
        </p:nvSpPr>
        <p:spPr bwMode="auto">
          <a:xfrm>
            <a:off x="5756275" y="2465388"/>
            <a:ext cx="1638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hlinkClick r:id="rId6" action="ppaction://hlinksldjump"/>
              </a:rPr>
              <a:t>Analyze Results</a:t>
            </a:r>
            <a:endParaRPr lang="en-US" altLang="en-US" sz="2400">
              <a:latin typeface="Times" panose="02020603050405020304" pitchFamily="18" charset="0"/>
            </a:endParaRPr>
          </a:p>
        </p:txBody>
      </p:sp>
      <p:sp>
        <p:nvSpPr>
          <p:cNvPr id="33814" name="Text Box 22">
            <a:extLst>
              <a:ext uri="{FF2B5EF4-FFF2-40B4-BE49-F238E27FC236}">
                <a16:creationId xmlns:a16="http://schemas.microsoft.com/office/drawing/2014/main" id="{FFD31D2E-591D-4313-B1F5-3425BCB86E81}"/>
              </a:ext>
            </a:extLst>
          </p:cNvPr>
          <p:cNvSpPr txBox="1">
            <a:spLocks noChangeArrowheads="1"/>
          </p:cNvSpPr>
          <p:nvPr/>
        </p:nvSpPr>
        <p:spPr bwMode="auto">
          <a:xfrm>
            <a:off x="5630863" y="3189288"/>
            <a:ext cx="1885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hlinkClick r:id="rId7" action="ppaction://hlinksldjump"/>
              </a:rPr>
              <a:t>Draw a Conclusion</a:t>
            </a:r>
            <a:endParaRPr lang="en-US" altLang="en-US" sz="2400">
              <a:latin typeface="Times" panose="02020603050405020304" pitchFamily="18" charset="0"/>
            </a:endParaRPr>
          </a:p>
        </p:txBody>
      </p:sp>
      <p:sp>
        <p:nvSpPr>
          <p:cNvPr id="33815" name="Text Box 23">
            <a:extLst>
              <a:ext uri="{FF2B5EF4-FFF2-40B4-BE49-F238E27FC236}">
                <a16:creationId xmlns:a16="http://schemas.microsoft.com/office/drawing/2014/main" id="{441E2036-607F-4A02-B622-1AF6068F935B}"/>
              </a:ext>
            </a:extLst>
          </p:cNvPr>
          <p:cNvSpPr txBox="1">
            <a:spLocks noChangeArrowheads="1"/>
          </p:cNvSpPr>
          <p:nvPr/>
        </p:nvSpPr>
        <p:spPr bwMode="auto">
          <a:xfrm>
            <a:off x="5784850" y="3938588"/>
            <a:ext cx="158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hlinkClick r:id="rId8" action="ppaction://hlinksldjump"/>
              </a:rPr>
              <a:t>Publish Results</a:t>
            </a:r>
            <a:endParaRPr lang="en-US" altLang="en-US" sz="2400">
              <a:latin typeface="Times" panose="02020603050405020304" pitchFamily="18" charset="0"/>
            </a:endParaRPr>
          </a:p>
        </p:txBody>
      </p:sp>
      <p:cxnSp>
        <p:nvCxnSpPr>
          <p:cNvPr id="10264" name="AutoShape 24">
            <a:extLst>
              <a:ext uri="{FF2B5EF4-FFF2-40B4-BE49-F238E27FC236}">
                <a16:creationId xmlns:a16="http://schemas.microsoft.com/office/drawing/2014/main" id="{DE56DADE-DB7D-4961-A4F0-3D3CE1058BE4}"/>
              </a:ext>
            </a:extLst>
          </p:cNvPr>
          <p:cNvCxnSpPr>
            <a:cxnSpLocks noChangeShapeType="1"/>
            <a:stCxn id="10256" idx="2"/>
          </p:cNvCxnSpPr>
          <p:nvPr/>
        </p:nvCxnSpPr>
        <p:spPr bwMode="auto">
          <a:xfrm rot="5400000" flipH="1" flipV="1">
            <a:off x="2595563" y="2760663"/>
            <a:ext cx="1971675" cy="1971675"/>
          </a:xfrm>
          <a:prstGeom prst="bentConnector3">
            <a:avLst>
              <a:gd name="adj1" fmla="val -11593"/>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type="triangle" w="med" len="med"/>
              </a14:hiddenLine>
            </a:ext>
          </a:extLst>
        </p:spPr>
      </p:cxnSp>
      <p:sp>
        <p:nvSpPr>
          <p:cNvPr id="10265" name="Line 25">
            <a:extLst>
              <a:ext uri="{FF2B5EF4-FFF2-40B4-BE49-F238E27FC236}">
                <a16:creationId xmlns:a16="http://schemas.microsoft.com/office/drawing/2014/main" id="{D16D1687-2249-4473-B43D-400307E7DF94}"/>
              </a:ext>
            </a:extLst>
          </p:cNvPr>
          <p:cNvSpPr>
            <a:spLocks noChangeShapeType="1"/>
          </p:cNvSpPr>
          <p:nvPr/>
        </p:nvSpPr>
        <p:spPr bwMode="auto">
          <a:xfrm>
            <a:off x="2557463" y="4732338"/>
            <a:ext cx="0"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6" name="Line 26">
            <a:extLst>
              <a:ext uri="{FF2B5EF4-FFF2-40B4-BE49-F238E27FC236}">
                <a16:creationId xmlns:a16="http://schemas.microsoft.com/office/drawing/2014/main" id="{EA6A8B5A-E3D0-4419-B77D-702834EE9E0B}"/>
              </a:ext>
            </a:extLst>
          </p:cNvPr>
          <p:cNvSpPr>
            <a:spLocks noChangeShapeType="1"/>
          </p:cNvSpPr>
          <p:nvPr/>
        </p:nvSpPr>
        <p:spPr bwMode="auto">
          <a:xfrm>
            <a:off x="2555875" y="5002213"/>
            <a:ext cx="2070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7" name="Line 27">
            <a:extLst>
              <a:ext uri="{FF2B5EF4-FFF2-40B4-BE49-F238E27FC236}">
                <a16:creationId xmlns:a16="http://schemas.microsoft.com/office/drawing/2014/main" id="{9F4589F8-B242-4322-A9DE-CC9A5654B237}"/>
              </a:ext>
            </a:extLst>
          </p:cNvPr>
          <p:cNvSpPr>
            <a:spLocks noChangeShapeType="1"/>
          </p:cNvSpPr>
          <p:nvPr/>
        </p:nvSpPr>
        <p:spPr bwMode="auto">
          <a:xfrm flipV="1">
            <a:off x="4625975" y="2073275"/>
            <a:ext cx="0" cy="2928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8" name="Line 28">
            <a:extLst>
              <a:ext uri="{FF2B5EF4-FFF2-40B4-BE49-F238E27FC236}">
                <a16:creationId xmlns:a16="http://schemas.microsoft.com/office/drawing/2014/main" id="{8A17EAC7-B2C1-4198-92FB-CBCDE6B1AD03}"/>
              </a:ext>
            </a:extLst>
          </p:cNvPr>
          <p:cNvSpPr>
            <a:spLocks noChangeShapeType="1"/>
          </p:cNvSpPr>
          <p:nvPr/>
        </p:nvSpPr>
        <p:spPr bwMode="auto">
          <a:xfrm>
            <a:off x="4625975" y="2060575"/>
            <a:ext cx="2000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9" name="Line 29">
            <a:extLst>
              <a:ext uri="{FF2B5EF4-FFF2-40B4-BE49-F238E27FC236}">
                <a16:creationId xmlns:a16="http://schemas.microsoft.com/office/drawing/2014/main" id="{16E69715-B323-40FC-9CF3-C6E6E5B60404}"/>
              </a:ext>
            </a:extLst>
          </p:cNvPr>
          <p:cNvSpPr>
            <a:spLocks noChangeShapeType="1"/>
          </p:cNvSpPr>
          <p:nvPr/>
        </p:nvSpPr>
        <p:spPr bwMode="auto">
          <a:xfrm>
            <a:off x="6626225" y="2065338"/>
            <a:ext cx="0" cy="327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10"/>
                                        </p:tgtEl>
                                        <p:attrNameLst>
                                          <p:attrName>style.visibility</p:attrName>
                                        </p:attrNameLst>
                                      </p:cBhvr>
                                      <p:to>
                                        <p:strVal val="visible"/>
                                      </p:to>
                                    </p:set>
                                    <p:animEffect transition="in" filter="dissolve">
                                      <p:cBhvr>
                                        <p:cTn id="7" dur="500"/>
                                        <p:tgtEl>
                                          <p:spTgt spid="33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811"/>
                                        </p:tgtEl>
                                        <p:attrNameLst>
                                          <p:attrName>style.visibility</p:attrName>
                                        </p:attrNameLst>
                                      </p:cBhvr>
                                      <p:to>
                                        <p:strVal val="visible"/>
                                      </p:to>
                                    </p:set>
                                    <p:animEffect transition="in" filter="dissolve">
                                      <p:cBhvr>
                                        <p:cTn id="12" dur="500"/>
                                        <p:tgtEl>
                                          <p:spTgt spid="338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812"/>
                                        </p:tgtEl>
                                        <p:attrNameLst>
                                          <p:attrName>style.visibility</p:attrName>
                                        </p:attrNameLst>
                                      </p:cBhvr>
                                      <p:to>
                                        <p:strVal val="visible"/>
                                      </p:to>
                                    </p:set>
                                    <p:animEffect transition="in" filter="dissolve">
                                      <p:cBhvr>
                                        <p:cTn id="17" dur="500"/>
                                        <p:tgtEl>
                                          <p:spTgt spid="33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813"/>
                                        </p:tgtEl>
                                        <p:attrNameLst>
                                          <p:attrName>style.visibility</p:attrName>
                                        </p:attrNameLst>
                                      </p:cBhvr>
                                      <p:to>
                                        <p:strVal val="visible"/>
                                      </p:to>
                                    </p:set>
                                    <p:animEffect transition="in" filter="dissolve">
                                      <p:cBhvr>
                                        <p:cTn id="22" dur="500"/>
                                        <p:tgtEl>
                                          <p:spTgt spid="338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814"/>
                                        </p:tgtEl>
                                        <p:attrNameLst>
                                          <p:attrName>style.visibility</p:attrName>
                                        </p:attrNameLst>
                                      </p:cBhvr>
                                      <p:to>
                                        <p:strVal val="visible"/>
                                      </p:to>
                                    </p:set>
                                    <p:animEffect transition="in" filter="dissolve">
                                      <p:cBhvr>
                                        <p:cTn id="27" dur="500"/>
                                        <p:tgtEl>
                                          <p:spTgt spid="338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3815"/>
                                        </p:tgtEl>
                                        <p:attrNameLst>
                                          <p:attrName>style.visibility</p:attrName>
                                        </p:attrNameLst>
                                      </p:cBhvr>
                                      <p:to>
                                        <p:strVal val="visible"/>
                                      </p:to>
                                    </p:set>
                                    <p:animEffect transition="in" filter="dissolve">
                                      <p:cBhvr>
                                        <p:cTn id="32" dur="5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autoUpdateAnimBg="0"/>
      <p:bldP spid="33811" grpId="0" autoUpdateAnimBg="0"/>
      <p:bldP spid="33812" grpId="0" autoUpdateAnimBg="0"/>
      <p:bldP spid="33813" grpId="0" autoUpdateAnimBg="0"/>
      <p:bldP spid="33814" grpId="0" autoUpdateAnimBg="0"/>
      <p:bldP spid="3381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618512B-AA5F-42EF-B4DE-B88E7644FD4E}"/>
              </a:ext>
            </a:extLst>
          </p:cNvPr>
          <p:cNvSpPr>
            <a:spLocks noGrp="1"/>
          </p:cNvSpPr>
          <p:nvPr>
            <p:ph type="title"/>
          </p:nvPr>
        </p:nvSpPr>
        <p:spPr/>
        <p:txBody>
          <a:bodyPr/>
          <a:lstStyle/>
          <a:p>
            <a:r>
              <a:rPr lang="en-US" altLang="en-US"/>
              <a:t>Characteristics of Life</a:t>
            </a:r>
          </a:p>
        </p:txBody>
      </p:sp>
      <p:sp>
        <p:nvSpPr>
          <p:cNvPr id="49155" name="Text Placeholder 2">
            <a:extLst>
              <a:ext uri="{FF2B5EF4-FFF2-40B4-BE49-F238E27FC236}">
                <a16:creationId xmlns:a16="http://schemas.microsoft.com/office/drawing/2014/main" id="{5DD0BC85-4040-4E07-A61E-1F4267DCCB1F}"/>
              </a:ext>
            </a:extLst>
          </p:cNvPr>
          <p:cNvSpPr>
            <a:spLocks noGrp="1"/>
          </p:cNvSpPr>
          <p:nvPr>
            <p:ph type="body" sz="half" idx="1"/>
          </p:nvPr>
        </p:nvSpPr>
        <p:spPr>
          <a:xfrm>
            <a:off x="457200" y="1600200"/>
            <a:ext cx="7543800" cy="4525963"/>
          </a:xfrm>
        </p:spPr>
        <p:txBody>
          <a:bodyPr/>
          <a:lstStyle/>
          <a:p>
            <a:r>
              <a:rPr lang="en-US" altLang="en-US" dirty="0"/>
              <a:t>1. Contain DNA</a:t>
            </a:r>
          </a:p>
          <a:p>
            <a:r>
              <a:rPr lang="en-US" altLang="en-US" dirty="0"/>
              <a:t>2.  Grow and develop</a:t>
            </a:r>
          </a:p>
          <a:p>
            <a:r>
              <a:rPr lang="en-US" altLang="en-US" dirty="0"/>
              <a:t>3.  Respond to environment (stimulus)</a:t>
            </a:r>
          </a:p>
          <a:p>
            <a:r>
              <a:rPr lang="en-US" altLang="en-US" dirty="0"/>
              <a:t>4.  made of cells</a:t>
            </a:r>
          </a:p>
          <a:p>
            <a:r>
              <a:rPr lang="en-US" altLang="en-US" dirty="0"/>
              <a:t>5.  reproduce</a:t>
            </a:r>
          </a:p>
          <a:p>
            <a:r>
              <a:rPr lang="en-US" altLang="en-US" dirty="0"/>
              <a:t>6.  Homeostasis</a:t>
            </a:r>
          </a:p>
          <a:p>
            <a:r>
              <a:rPr lang="en-US" altLang="en-US" dirty="0"/>
              <a:t>7.  use energy (metabolism)</a:t>
            </a:r>
          </a:p>
          <a:p>
            <a:r>
              <a:rPr lang="en-US" altLang="en-US" dirty="0"/>
              <a:t>8.  Evolve</a:t>
            </a:r>
          </a:p>
          <a:p>
            <a:endParaRPr lang="en-US" altLang="en-US" dirty="0"/>
          </a:p>
        </p:txBody>
      </p:sp>
      <p:sp>
        <p:nvSpPr>
          <p:cNvPr id="2" name="Rectangle 1">
            <a:extLst>
              <a:ext uri="{FF2B5EF4-FFF2-40B4-BE49-F238E27FC236}">
                <a16:creationId xmlns:a16="http://schemas.microsoft.com/office/drawing/2014/main" id="{247D0325-01B0-4156-AD89-5E3DD08D2E99}"/>
              </a:ext>
            </a:extLst>
          </p:cNvPr>
          <p:cNvSpPr/>
          <p:nvPr/>
        </p:nvSpPr>
        <p:spPr>
          <a:xfrm>
            <a:off x="6553200" y="4495800"/>
            <a:ext cx="2438400" cy="2209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Characteristics of Living things!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bwMode="auto">
          <a:xfrm>
            <a:off x="457200" y="384175"/>
            <a:ext cx="8229600"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altLang="en-US" sz="3200">
                <a:solidFill>
                  <a:srgbClr val="0072BC"/>
                </a:solidFill>
                <a:ea typeface="ＭＳ Ｐゴシック" panose="020B0600070205080204" pitchFamily="34" charset="-128"/>
              </a:rPr>
              <a:t>Crosscutting Concepts in Biology</a:t>
            </a:r>
          </a:p>
        </p:txBody>
      </p:sp>
      <p:sp>
        <p:nvSpPr>
          <p:cNvPr id="10" name="Text Placeholder 4"/>
          <p:cNvSpPr>
            <a:spLocks noGrp="1"/>
          </p:cNvSpPr>
          <p:nvPr>
            <p:ph type="body" sz="quarter" idx="4294967295"/>
          </p:nvPr>
        </p:nvSpPr>
        <p:spPr bwMode="auto">
          <a:xfrm>
            <a:off x="452438" y="1096963"/>
            <a:ext cx="6450012" cy="4022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Clr>
                <a:srgbClr val="000000"/>
              </a:buClr>
            </a:pPr>
            <a:r>
              <a:rPr lang="en-US" altLang="en-US" sz="2200">
                <a:solidFill>
                  <a:srgbClr val="000000"/>
                </a:solidFill>
                <a:ea typeface="ＭＳ Ｐゴシック" panose="020B0600070205080204" pitchFamily="34" charset="-128"/>
              </a:rPr>
              <a:t>Cause and Effect: Mechanism and Explanation</a:t>
            </a:r>
          </a:p>
          <a:p>
            <a:pPr eaLnBrk="1" hangingPunct="1">
              <a:buClr>
                <a:srgbClr val="000000"/>
              </a:buClr>
            </a:pPr>
            <a:r>
              <a:rPr lang="en-US" altLang="en-US" sz="2200">
                <a:solidFill>
                  <a:srgbClr val="000000"/>
                </a:solidFill>
                <a:ea typeface="ＭＳ Ｐゴシック" panose="020B0600070205080204" pitchFamily="34" charset="-128"/>
              </a:rPr>
              <a:t>Systems and System Models</a:t>
            </a:r>
          </a:p>
          <a:p>
            <a:pPr eaLnBrk="1" hangingPunct="1">
              <a:buClr>
                <a:srgbClr val="000000"/>
              </a:buClr>
            </a:pPr>
            <a:r>
              <a:rPr lang="en-US" altLang="en-US" sz="2200">
                <a:solidFill>
                  <a:srgbClr val="000000"/>
                </a:solidFill>
                <a:ea typeface="ＭＳ Ｐゴシック" panose="020B0600070205080204" pitchFamily="34" charset="-128"/>
              </a:rPr>
              <a:t>Stability and Change</a:t>
            </a:r>
          </a:p>
          <a:p>
            <a:pPr eaLnBrk="1" hangingPunct="1">
              <a:buClr>
                <a:srgbClr val="000000"/>
              </a:buClr>
            </a:pPr>
            <a:r>
              <a:rPr lang="en-US" altLang="en-US" sz="2200">
                <a:solidFill>
                  <a:srgbClr val="000000"/>
                </a:solidFill>
                <a:ea typeface="ＭＳ Ｐゴシック" panose="020B0600070205080204" pitchFamily="34" charset="-128"/>
              </a:rPr>
              <a:t>Patterns</a:t>
            </a:r>
          </a:p>
          <a:p>
            <a:pPr eaLnBrk="1" hangingPunct="1">
              <a:buClr>
                <a:srgbClr val="000000"/>
              </a:buClr>
            </a:pPr>
            <a:r>
              <a:rPr lang="en-US" altLang="en-US" sz="2200">
                <a:solidFill>
                  <a:srgbClr val="000000"/>
                </a:solidFill>
                <a:ea typeface="ＭＳ Ｐゴシック" panose="020B0600070205080204" pitchFamily="34" charset="-128"/>
              </a:rPr>
              <a:t>Scale, Proportion, and Quantity</a:t>
            </a:r>
          </a:p>
          <a:p>
            <a:pPr eaLnBrk="1" hangingPunct="1">
              <a:buClr>
                <a:srgbClr val="000000"/>
              </a:buClr>
            </a:pPr>
            <a:r>
              <a:rPr lang="en-US" altLang="en-US" sz="2200">
                <a:solidFill>
                  <a:srgbClr val="000000"/>
                </a:solidFill>
                <a:ea typeface="ＭＳ Ｐゴシック" panose="020B0600070205080204" pitchFamily="34" charset="-128"/>
              </a:rPr>
              <a:t>Energy and Matter: Flows, Cycles, and Conservation</a:t>
            </a:r>
          </a:p>
          <a:p>
            <a:pPr eaLnBrk="1" hangingPunct="1">
              <a:buClr>
                <a:srgbClr val="000000"/>
              </a:buClr>
            </a:pPr>
            <a:r>
              <a:rPr lang="en-US" altLang="en-US" sz="2200">
                <a:solidFill>
                  <a:srgbClr val="000000"/>
                </a:solidFill>
                <a:ea typeface="ＭＳ Ｐゴシック" panose="020B0600070205080204" pitchFamily="34" charset="-128"/>
              </a:rPr>
              <a:t>Structure and Function</a:t>
            </a:r>
          </a:p>
        </p:txBody>
      </p:sp>
    </p:spTree>
    <p:extLst>
      <p:ext uri="{BB962C8B-B14F-4D97-AF65-F5344CB8AC3E}">
        <p14:creationId xmlns:p14="http://schemas.microsoft.com/office/powerpoint/2010/main" val="2258541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471488" y="414338"/>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ea typeface="ＭＳ Ｐゴシック" panose="020B0600070205080204" pitchFamily="34" charset="-128"/>
              </a:rPr>
              <a:t>Fields of Biology</a:t>
            </a:r>
          </a:p>
        </p:txBody>
      </p:sp>
      <p:pic>
        <p:nvPicPr>
          <p:cNvPr id="2" name="Picture Placeholder 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bwMode="auto">
          <a:xfrm rot="21358425">
            <a:off x="381000" y="1165225"/>
            <a:ext cx="4843463" cy="313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bwMode="auto">
          <a:xfrm>
            <a:off x="5382800" y="939249"/>
            <a:ext cx="24257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dirty="0">
                <a:ea typeface="ＭＳ Ｐゴシック" panose="020B0600070205080204" pitchFamily="34" charset="-128"/>
              </a:rPr>
              <a:t>Global Ecology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4820">
            <a:off x="377825" y="3584575"/>
            <a:ext cx="41306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txBox="1">
            <a:spLocks/>
          </p:cNvSpPr>
          <p:nvPr/>
        </p:nvSpPr>
        <p:spPr bwMode="auto">
          <a:xfrm>
            <a:off x="4661075" y="467311"/>
            <a:ext cx="24257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A6A6A6"/>
              </a:buClr>
              <a:buFont typeface="Wingdings" panose="05000000000000000000" pitchFamily="2" charset="2"/>
              <a:buNone/>
            </a:pPr>
            <a:r>
              <a:rPr lang="en-US" altLang="en-US" dirty="0">
                <a:solidFill>
                  <a:srgbClr val="000000"/>
                </a:solidFill>
                <a:cs typeface="+mn-cs"/>
              </a:rPr>
              <a:t>Biotechnology</a:t>
            </a:r>
          </a:p>
        </p:txBody>
      </p:sp>
      <p:sp>
        <p:nvSpPr>
          <p:cNvPr id="14" name="Text Placeholder 4"/>
          <p:cNvSpPr txBox="1">
            <a:spLocks/>
          </p:cNvSpPr>
          <p:nvPr/>
        </p:nvSpPr>
        <p:spPr bwMode="auto">
          <a:xfrm>
            <a:off x="6292056" y="4619144"/>
            <a:ext cx="24257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A6A6A6"/>
              </a:buClr>
              <a:buFont typeface="Wingdings" panose="05000000000000000000" pitchFamily="2" charset="2"/>
              <a:buNone/>
            </a:pPr>
            <a:endParaRPr lang="en-US" altLang="en-US">
              <a:solidFill>
                <a:srgbClr val="000000"/>
              </a:solidFill>
              <a:cs typeface="+mn-cs"/>
            </a:endParaRPr>
          </a:p>
        </p:txBody>
      </p:sp>
      <p:sp>
        <p:nvSpPr>
          <p:cNvPr id="17" name="Text Placeholder 4"/>
          <p:cNvSpPr txBox="1">
            <a:spLocks/>
          </p:cNvSpPr>
          <p:nvPr/>
        </p:nvSpPr>
        <p:spPr bwMode="auto">
          <a:xfrm>
            <a:off x="6723269" y="619652"/>
            <a:ext cx="24241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A6A6A6"/>
              </a:buClr>
              <a:buFont typeface="Wingdings" panose="05000000000000000000" pitchFamily="2" charset="2"/>
              <a:buNone/>
            </a:pPr>
            <a:r>
              <a:rPr lang="en-US" altLang="en-US" dirty="0">
                <a:solidFill>
                  <a:srgbClr val="000000"/>
                </a:solidFill>
                <a:cs typeface="+mn-cs"/>
              </a:rPr>
              <a:t>Entomology</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1044">
            <a:off x="4597400" y="1527175"/>
            <a:ext cx="4068763"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38675">
            <a:off x="4040188" y="4111625"/>
            <a:ext cx="4503737"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4"/>
          <p:cNvSpPr txBox="1">
            <a:spLocks/>
          </p:cNvSpPr>
          <p:nvPr/>
        </p:nvSpPr>
        <p:spPr bwMode="auto">
          <a:xfrm>
            <a:off x="6826250" y="1373690"/>
            <a:ext cx="24257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A6A6A6"/>
              </a:buClr>
              <a:buFont typeface="Wingdings" panose="05000000000000000000" pitchFamily="2" charset="2"/>
              <a:buNone/>
            </a:pPr>
            <a:r>
              <a:rPr lang="en-US" altLang="en-US" dirty="0">
                <a:solidFill>
                  <a:srgbClr val="000000"/>
                </a:solidFill>
                <a:cs typeface="+mn-cs"/>
              </a:rPr>
              <a:t>Molecular Biology</a:t>
            </a:r>
          </a:p>
        </p:txBody>
      </p:sp>
    </p:spTree>
    <p:extLst>
      <p:ext uri="{BB962C8B-B14F-4D97-AF65-F5344CB8AC3E}">
        <p14:creationId xmlns:p14="http://schemas.microsoft.com/office/powerpoint/2010/main" val="1145741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0"/>
                                          </p:stCondLst>
                                        </p:cTn>
                                        <p:tgtEl>
                                          <p:spTgt spid="14">
                                            <p:txEl>
                                              <p:pRg st="0" end="0"/>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par>
                                <p:cTn id="27" presetID="1" presetClass="exit" presetSubtype="0" fill="hold" grpId="1" nodeType="with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7">
                                            <p:txEl>
                                              <p:pRg st="0" end="0"/>
                                            </p:txEl>
                                          </p:spTgt>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P spid="12" grpId="0" build="p"/>
      <p:bldP spid="12" grpId="1" build="allAtOnce"/>
      <p:bldP spid="14" grpId="0" build="p"/>
      <p:bldP spid="14" grpId="1" build="allAtOnce"/>
      <p:bldP spid="17" grpId="0" build="p"/>
      <p:bldP spid="17" grpId="1" build="allAtOnce"/>
      <p:bldP spid="2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8D92D4A-F301-4442-B711-F52407524D4C}"/>
              </a:ext>
            </a:extLst>
          </p:cNvPr>
          <p:cNvSpPr>
            <a:spLocks noGrp="1" noChangeArrowheads="1"/>
          </p:cNvSpPr>
          <p:nvPr>
            <p:ph type="title"/>
          </p:nvPr>
        </p:nvSpPr>
        <p:spPr/>
        <p:txBody>
          <a:bodyPr/>
          <a:lstStyle/>
          <a:p>
            <a:pPr eaLnBrk="1" hangingPunct="1"/>
            <a:r>
              <a:rPr lang="en-US" altLang="en-US" sz="4000"/>
              <a:t>International System of Units (SI)</a:t>
            </a:r>
          </a:p>
        </p:txBody>
      </p:sp>
      <p:sp>
        <p:nvSpPr>
          <p:cNvPr id="50179" name="Rectangle 3">
            <a:extLst>
              <a:ext uri="{FF2B5EF4-FFF2-40B4-BE49-F238E27FC236}">
                <a16:creationId xmlns:a16="http://schemas.microsoft.com/office/drawing/2014/main" id="{4A6C97A3-C8E8-4B75-93D3-65D57F71F49F}"/>
              </a:ext>
            </a:extLst>
          </p:cNvPr>
          <p:cNvSpPr>
            <a:spLocks noGrp="1" noChangeArrowheads="1"/>
          </p:cNvSpPr>
          <p:nvPr>
            <p:ph type="body" sz="half" idx="1"/>
          </p:nvPr>
        </p:nvSpPr>
        <p:spPr/>
        <p:txBody>
          <a:bodyPr/>
          <a:lstStyle/>
          <a:p>
            <a:pPr eaLnBrk="1" hangingPunct="1"/>
            <a:r>
              <a:rPr lang="en-US" altLang="en-US" sz="2800"/>
              <a:t>Metric System:  A decimal system of measurement based on the number 10</a:t>
            </a:r>
          </a:p>
        </p:txBody>
      </p:sp>
      <p:graphicFrame>
        <p:nvGraphicFramePr>
          <p:cNvPr id="70671" name="Group 15">
            <a:extLst>
              <a:ext uri="{FF2B5EF4-FFF2-40B4-BE49-F238E27FC236}">
                <a16:creationId xmlns:a16="http://schemas.microsoft.com/office/drawing/2014/main" id="{D74AB6C3-2478-4416-9219-EB4C7999AAAF}"/>
              </a:ext>
            </a:extLst>
          </p:cNvPr>
          <p:cNvGraphicFramePr>
            <a:graphicFrameLocks noGrp="1"/>
          </p:cNvGraphicFramePr>
          <p:nvPr>
            <p:ph sz="half" idx="2"/>
            <p:extLst>
              <p:ext uri="{D42A27DB-BD31-4B8C-83A1-F6EECF244321}">
                <p14:modId xmlns:p14="http://schemas.microsoft.com/office/powerpoint/2010/main" val="2544372287"/>
              </p:ext>
            </p:extLst>
          </p:nvPr>
        </p:nvGraphicFramePr>
        <p:xfrm>
          <a:off x="4191000" y="1600200"/>
          <a:ext cx="4495800" cy="4525963"/>
        </p:xfrm>
        <a:graphic>
          <a:graphicData uri="http://schemas.openxmlformats.org/drawingml/2006/table">
            <a:tbl>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tblGrid>
              <a:tr h="226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Length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cs typeface="Arial" charset="0"/>
                        </a:rPr>
                        <a:t>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Mass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cs typeface="Arial" charset="0"/>
                        </a:rPr>
                        <a:t>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Volume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cs typeface="Arial" charset="0"/>
                        </a:rPr>
                        <a:t>Liter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Temperature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cs typeface="Arial" charset="0"/>
                        </a:rPr>
                        <a:t>ºC and 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0191" name="Picture 18" descr="31d6FxY28fL">
            <a:extLst>
              <a:ext uri="{FF2B5EF4-FFF2-40B4-BE49-F238E27FC236}">
                <a16:creationId xmlns:a16="http://schemas.microsoft.com/office/drawing/2014/main" id="{3FCC0C46-EFDF-404C-987A-C4413B964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57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494095E2-BEE7-4967-8E97-E9814A546A76}"/>
              </a:ext>
            </a:extLst>
          </p:cNvPr>
          <p:cNvSpPr>
            <a:spLocks noGrp="1" noChangeArrowheads="1"/>
          </p:cNvSpPr>
          <p:nvPr>
            <p:ph type="body" idx="1"/>
          </p:nvPr>
        </p:nvSpPr>
        <p:spPr/>
        <p:txBody>
          <a:bodyPr/>
          <a:lstStyle/>
          <a:p>
            <a:pPr eaLnBrk="1" hangingPunct="1"/>
            <a:endParaRPr lang="en-US" altLang="en-US"/>
          </a:p>
        </p:txBody>
      </p:sp>
      <p:pic>
        <p:nvPicPr>
          <p:cNvPr id="52227" name="Picture 5" descr="clip_image002_007">
            <a:extLst>
              <a:ext uri="{FF2B5EF4-FFF2-40B4-BE49-F238E27FC236}">
                <a16:creationId xmlns:a16="http://schemas.microsoft.com/office/drawing/2014/main" id="{FB23B67A-6D38-443A-982F-FBB5F2319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871538"/>
            <a:ext cx="84582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itle 1">
            <a:extLst>
              <a:ext uri="{FF2B5EF4-FFF2-40B4-BE49-F238E27FC236}">
                <a16:creationId xmlns:a16="http://schemas.microsoft.com/office/drawing/2014/main" id="{A57A4E64-340C-49D2-A085-BBFDF21C6417}"/>
              </a:ext>
            </a:extLst>
          </p:cNvPr>
          <p:cNvSpPr>
            <a:spLocks noGrp="1"/>
          </p:cNvSpPr>
          <p:nvPr>
            <p:ph type="title"/>
          </p:nvPr>
        </p:nvSpPr>
        <p:spPr/>
        <p:txBody>
          <a:bodyPr/>
          <a:lstStyle/>
          <a:p>
            <a:endParaRPr lang="en-US" altLang="en-US"/>
          </a:p>
        </p:txBody>
      </p:sp>
      <p:sp>
        <p:nvSpPr>
          <p:cNvPr id="52344" name="SMARTInkShape-651">
            <a:extLst>
              <a:ext uri="{FF2B5EF4-FFF2-40B4-BE49-F238E27FC236}">
                <a16:creationId xmlns:a16="http://schemas.microsoft.com/office/drawing/2014/main" id="{E4EE7C76-FAD2-41F4-AFE4-065E066DFE41}"/>
              </a:ext>
            </a:extLst>
          </p:cNvPr>
          <p:cNvSpPr/>
          <p:nvPr>
            <p:custDataLst>
              <p:tags r:id="rId1"/>
            </p:custDataLst>
          </p:nvPr>
        </p:nvSpPr>
        <p:spPr>
          <a:xfrm>
            <a:off x="3817740" y="3419954"/>
            <a:ext cx="379214" cy="53695"/>
          </a:xfrm>
          <a:custGeom>
            <a:avLst/>
            <a:gdLst/>
            <a:ahLst/>
            <a:cxnLst/>
            <a:rect l="0" t="0" r="0" b="0"/>
            <a:pathLst>
              <a:path w="379214" h="53695">
                <a:moveTo>
                  <a:pt x="0" y="0"/>
                </a:moveTo>
                <a:lnTo>
                  <a:pt x="0" y="0"/>
                </a:lnTo>
                <a:lnTo>
                  <a:pt x="1554" y="182"/>
                </a:lnTo>
                <a:lnTo>
                  <a:pt x="26238" y="3137"/>
                </a:lnTo>
                <a:lnTo>
                  <a:pt x="51623" y="6099"/>
                </a:lnTo>
                <a:lnTo>
                  <a:pt x="77476" y="9065"/>
                </a:lnTo>
                <a:lnTo>
                  <a:pt x="103641" y="12036"/>
                </a:lnTo>
                <a:lnTo>
                  <a:pt x="128030" y="15008"/>
                </a:lnTo>
                <a:lnTo>
                  <a:pt x="151234" y="17982"/>
                </a:lnTo>
                <a:lnTo>
                  <a:pt x="195538" y="23932"/>
                </a:lnTo>
                <a:lnTo>
                  <a:pt x="238379" y="29883"/>
                </a:lnTo>
                <a:lnTo>
                  <a:pt x="275279" y="35835"/>
                </a:lnTo>
                <a:lnTo>
                  <a:pt x="307223" y="41788"/>
                </a:lnTo>
                <a:lnTo>
                  <a:pt x="379213" y="5369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69B1962-84E1-456C-8307-6D1660469ACD}"/>
              </a:ext>
            </a:extLst>
          </p:cNvPr>
          <p:cNvSpPr>
            <a:spLocks noGrp="1"/>
          </p:cNvSpPr>
          <p:nvPr>
            <p:ph type="title"/>
          </p:nvPr>
        </p:nvSpPr>
        <p:spPr/>
        <p:txBody>
          <a:bodyPr/>
          <a:lstStyle/>
          <a:p>
            <a:endParaRPr lang="en-US" altLang="en-US"/>
          </a:p>
        </p:txBody>
      </p:sp>
      <p:pic>
        <p:nvPicPr>
          <p:cNvPr id="54275" name="Content Placeholder 3">
            <a:extLst>
              <a:ext uri="{FF2B5EF4-FFF2-40B4-BE49-F238E27FC236}">
                <a16:creationId xmlns:a16="http://schemas.microsoft.com/office/drawing/2014/main" id="{3956BE82-CD09-4637-8C2C-74B3D10071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5738" y="862013"/>
            <a:ext cx="8772525" cy="4605337"/>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ea typeface="ＭＳ Ｐゴシック" panose="020B0600070205080204" pitchFamily="34" charset="-128"/>
              </a:rPr>
              <a:t>Scientific Measurement</a:t>
            </a:r>
          </a:p>
        </p:txBody>
      </p:sp>
      <p:pic>
        <p:nvPicPr>
          <p:cNvPr id="2048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1500" y="965200"/>
            <a:ext cx="7513638" cy="3433763"/>
          </a:xfrm>
          <a:prstGeom prst="rect">
            <a:avLst/>
          </a:prstGeom>
          <a:noFill/>
          <a:ln w="9525">
            <a:solidFill>
              <a:srgbClr val="0072BC"/>
            </a:solidFill>
            <a:miter lim="800000"/>
            <a:headEnd/>
            <a:tailEnd/>
          </a:ln>
          <a:extLst>
            <a:ext uri="{909E8E84-426E-40DD-AFC4-6F175D3DCCD1}">
              <a14:hiddenFill xmlns:a14="http://schemas.microsoft.com/office/drawing/2010/main">
                <a:solidFill>
                  <a:srgbClr val="FFFFFF"/>
                </a:solidFill>
              </a14:hiddenFill>
            </a:ext>
          </a:extLst>
        </p:spPr>
      </p:pic>
      <p:sp>
        <p:nvSpPr>
          <p:cNvPr id="12" name="Text Placeholder 4"/>
          <p:cNvSpPr>
            <a:spLocks noGrp="1"/>
          </p:cNvSpPr>
          <p:nvPr>
            <p:ph type="body" sz="quarter" idx="12"/>
          </p:nvPr>
        </p:nvSpPr>
        <p:spPr bwMode="auto">
          <a:xfrm>
            <a:off x="407988" y="5021263"/>
            <a:ext cx="3714750"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sz="2000">
                <a:ea typeface="ＭＳ Ｐゴシック" panose="020B0600070205080204" pitchFamily="34" charset="-128"/>
              </a:rPr>
              <a:t>1 kilometer = </a:t>
            </a:r>
            <a:r>
              <a:rPr lang="en-US" altLang="en-US" sz="2000">
                <a:solidFill>
                  <a:srgbClr val="0072BC"/>
                </a:solidFill>
                <a:ea typeface="ＭＳ Ｐゴシック" panose="020B0600070205080204" pitchFamily="34" charset="-128"/>
              </a:rPr>
              <a:t> _______ </a:t>
            </a:r>
            <a:r>
              <a:rPr lang="en-US" altLang="en-US" sz="2000">
                <a:ea typeface="ＭＳ Ｐゴシック" panose="020B0600070205080204" pitchFamily="34" charset="-128"/>
              </a:rPr>
              <a:t>meters</a:t>
            </a:r>
          </a:p>
        </p:txBody>
      </p:sp>
      <p:sp>
        <p:nvSpPr>
          <p:cNvPr id="14" name="Text Box 29"/>
          <p:cNvSpPr txBox="1">
            <a:spLocks noChangeArrowheads="1"/>
          </p:cNvSpPr>
          <p:nvPr/>
        </p:nvSpPr>
        <p:spPr bwMode="auto">
          <a:xfrm>
            <a:off x="2090738" y="4945063"/>
            <a:ext cx="796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FF0000"/>
                </a:solidFill>
                <a:ea typeface="ヒラギノ角ゴ Pro W3" pitchFamily="-84" charset="-128"/>
                <a:cs typeface="+mn-cs"/>
              </a:rPr>
              <a:t>1000</a:t>
            </a:r>
          </a:p>
        </p:txBody>
      </p:sp>
      <p:sp>
        <p:nvSpPr>
          <p:cNvPr id="13" name="Text Placeholder 4"/>
          <p:cNvSpPr txBox="1">
            <a:spLocks/>
          </p:cNvSpPr>
          <p:nvPr/>
        </p:nvSpPr>
        <p:spPr bwMode="auto">
          <a:xfrm>
            <a:off x="384175" y="4479925"/>
            <a:ext cx="36655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A6A6A6"/>
              </a:buClr>
              <a:buFont typeface="Wingdings" panose="05000000000000000000" pitchFamily="2" charset="2"/>
              <a:buNone/>
            </a:pPr>
            <a:r>
              <a:rPr lang="en-US" altLang="en-US" sz="2000">
                <a:solidFill>
                  <a:srgbClr val="000000"/>
                </a:solidFill>
                <a:cs typeface="+mn-cs"/>
              </a:rPr>
              <a:t>0.45 liter = </a:t>
            </a:r>
            <a:r>
              <a:rPr lang="en-US" altLang="en-US" sz="2000">
                <a:solidFill>
                  <a:srgbClr val="0072BC"/>
                </a:solidFill>
                <a:cs typeface="+mn-cs"/>
              </a:rPr>
              <a:t> _______ </a:t>
            </a:r>
            <a:r>
              <a:rPr lang="en-US" altLang="en-US" sz="2000">
                <a:solidFill>
                  <a:srgbClr val="000000"/>
                </a:solidFill>
                <a:cs typeface="+mn-cs"/>
              </a:rPr>
              <a:t>milliliters</a:t>
            </a:r>
          </a:p>
        </p:txBody>
      </p:sp>
      <p:sp>
        <p:nvSpPr>
          <p:cNvPr id="16" name="Text Box 29"/>
          <p:cNvSpPr txBox="1">
            <a:spLocks noChangeArrowheads="1"/>
          </p:cNvSpPr>
          <p:nvPr/>
        </p:nvSpPr>
        <p:spPr bwMode="auto">
          <a:xfrm>
            <a:off x="1795463" y="4410075"/>
            <a:ext cx="798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FF0000"/>
                </a:solidFill>
                <a:ea typeface="ヒラギノ角ゴ Pro W3" pitchFamily="-84" charset="-128"/>
                <a:cs typeface="+mn-cs"/>
              </a:rPr>
              <a:t>450</a:t>
            </a:r>
          </a:p>
        </p:txBody>
      </p:sp>
      <p:sp>
        <p:nvSpPr>
          <p:cNvPr id="17" name="Text Placeholder 4"/>
          <p:cNvSpPr txBox="1">
            <a:spLocks/>
          </p:cNvSpPr>
          <p:nvPr/>
        </p:nvSpPr>
        <p:spPr bwMode="auto">
          <a:xfrm>
            <a:off x="423863" y="5592763"/>
            <a:ext cx="41036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A6A6A6"/>
              </a:buClr>
              <a:buFont typeface="Wingdings" panose="05000000000000000000" pitchFamily="2" charset="2"/>
              <a:buNone/>
            </a:pPr>
            <a:r>
              <a:rPr lang="en-US" altLang="en-US" sz="2000">
                <a:solidFill>
                  <a:srgbClr val="000000"/>
                </a:solidFill>
                <a:cs typeface="+mn-cs"/>
              </a:rPr>
              <a:t>5000 milligrams = </a:t>
            </a:r>
            <a:r>
              <a:rPr lang="en-US" altLang="en-US" sz="2000">
                <a:solidFill>
                  <a:srgbClr val="0072BC"/>
                </a:solidFill>
                <a:cs typeface="+mn-cs"/>
              </a:rPr>
              <a:t> _______ </a:t>
            </a:r>
            <a:r>
              <a:rPr lang="en-US" altLang="en-US" sz="2000">
                <a:solidFill>
                  <a:srgbClr val="000000"/>
                </a:solidFill>
                <a:cs typeface="+mn-cs"/>
              </a:rPr>
              <a:t>grams</a:t>
            </a:r>
          </a:p>
        </p:txBody>
      </p:sp>
      <p:sp>
        <p:nvSpPr>
          <p:cNvPr id="19" name="Text Box 29"/>
          <p:cNvSpPr txBox="1">
            <a:spLocks noChangeArrowheads="1"/>
          </p:cNvSpPr>
          <p:nvPr/>
        </p:nvSpPr>
        <p:spPr bwMode="auto">
          <a:xfrm>
            <a:off x="2765425" y="5503863"/>
            <a:ext cx="53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FF0000"/>
                </a:solidFill>
                <a:ea typeface="ヒラギノ角ゴ Pro W3" pitchFamily="-84" charset="-128"/>
                <a:cs typeface="+mn-cs"/>
              </a:rPr>
              <a:t>5</a:t>
            </a:r>
          </a:p>
        </p:txBody>
      </p:sp>
      <p:sp>
        <p:nvSpPr>
          <p:cNvPr id="20" name="Text Placeholder 4"/>
          <p:cNvSpPr txBox="1">
            <a:spLocks/>
          </p:cNvSpPr>
          <p:nvPr/>
        </p:nvSpPr>
        <p:spPr bwMode="auto">
          <a:xfrm>
            <a:off x="4492625" y="5057775"/>
            <a:ext cx="4232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A6A6A6"/>
              </a:buClr>
              <a:buFont typeface="Wingdings" panose="05000000000000000000" pitchFamily="2" charset="2"/>
              <a:buNone/>
            </a:pPr>
            <a:r>
              <a:rPr lang="en-US" altLang="en-US" sz="2000">
                <a:solidFill>
                  <a:srgbClr val="000000"/>
                </a:solidFill>
                <a:cs typeface="+mn-cs"/>
              </a:rPr>
              <a:t>130 meters = </a:t>
            </a:r>
            <a:r>
              <a:rPr lang="en-US" altLang="en-US" sz="2000">
                <a:solidFill>
                  <a:srgbClr val="0072BC"/>
                </a:solidFill>
                <a:cs typeface="+mn-cs"/>
              </a:rPr>
              <a:t> _______ </a:t>
            </a:r>
            <a:r>
              <a:rPr lang="en-US" altLang="en-US" sz="2000">
                <a:solidFill>
                  <a:srgbClr val="000000"/>
                </a:solidFill>
                <a:cs typeface="+mn-cs"/>
              </a:rPr>
              <a:t>kilometers</a:t>
            </a:r>
          </a:p>
        </p:txBody>
      </p:sp>
      <p:sp>
        <p:nvSpPr>
          <p:cNvPr id="22" name="Text Box 29"/>
          <p:cNvSpPr txBox="1">
            <a:spLocks noChangeArrowheads="1"/>
          </p:cNvSpPr>
          <p:nvPr/>
        </p:nvSpPr>
        <p:spPr bwMode="auto">
          <a:xfrm>
            <a:off x="6218238" y="4945063"/>
            <a:ext cx="796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FF0000"/>
                </a:solidFill>
                <a:ea typeface="ヒラギノ角ゴ Pro W3" pitchFamily="-84" charset="-128"/>
                <a:cs typeface="+mn-cs"/>
              </a:rPr>
              <a:t>0.13</a:t>
            </a:r>
          </a:p>
        </p:txBody>
      </p:sp>
      <p:sp>
        <p:nvSpPr>
          <p:cNvPr id="23" name="Text Placeholder 4"/>
          <p:cNvSpPr txBox="1">
            <a:spLocks/>
          </p:cNvSpPr>
          <p:nvPr/>
        </p:nvSpPr>
        <p:spPr bwMode="auto">
          <a:xfrm>
            <a:off x="4575175" y="5586413"/>
            <a:ext cx="37639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A6A6A6"/>
              </a:buClr>
              <a:buFont typeface="Wingdings" panose="05000000000000000000" pitchFamily="2" charset="2"/>
              <a:buNone/>
            </a:pPr>
            <a:r>
              <a:rPr lang="en-US" altLang="en-US" sz="2000">
                <a:solidFill>
                  <a:srgbClr val="000000"/>
                </a:solidFill>
                <a:cs typeface="+mn-cs"/>
              </a:rPr>
              <a:t>2500 milliliters = </a:t>
            </a:r>
            <a:r>
              <a:rPr lang="en-US" altLang="en-US" sz="2000">
                <a:solidFill>
                  <a:srgbClr val="0072BC"/>
                </a:solidFill>
                <a:cs typeface="+mn-cs"/>
              </a:rPr>
              <a:t> _______ </a:t>
            </a:r>
            <a:r>
              <a:rPr lang="en-US" altLang="en-US" sz="2000">
                <a:solidFill>
                  <a:srgbClr val="000000"/>
                </a:solidFill>
                <a:cs typeface="+mn-cs"/>
              </a:rPr>
              <a:t>liters</a:t>
            </a:r>
          </a:p>
        </p:txBody>
      </p:sp>
      <p:sp>
        <p:nvSpPr>
          <p:cNvPr id="25" name="Text Box 29"/>
          <p:cNvSpPr txBox="1">
            <a:spLocks noChangeArrowheads="1"/>
          </p:cNvSpPr>
          <p:nvPr/>
        </p:nvSpPr>
        <p:spPr bwMode="auto">
          <a:xfrm>
            <a:off x="6634163" y="54975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FF0000"/>
                </a:solidFill>
                <a:ea typeface="ヒラギノ角ゴ Pro W3" pitchFamily="-84" charset="-128"/>
                <a:cs typeface="+mn-cs"/>
              </a:rPr>
              <a:t>2.5</a:t>
            </a:r>
          </a:p>
        </p:txBody>
      </p:sp>
      <p:sp>
        <p:nvSpPr>
          <p:cNvPr id="27" name="Text Placeholder 4"/>
          <p:cNvSpPr txBox="1">
            <a:spLocks/>
          </p:cNvSpPr>
          <p:nvPr/>
        </p:nvSpPr>
        <p:spPr bwMode="auto">
          <a:xfrm>
            <a:off x="4498975" y="4541838"/>
            <a:ext cx="4152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A6A6A6"/>
              </a:buClr>
              <a:buFont typeface="Wingdings" panose="05000000000000000000" pitchFamily="2" charset="2"/>
              <a:buNone/>
            </a:pPr>
            <a:r>
              <a:rPr lang="en-US" altLang="en-US" sz="2000">
                <a:solidFill>
                  <a:srgbClr val="000000"/>
                </a:solidFill>
                <a:cs typeface="+mn-cs"/>
              </a:rPr>
              <a:t>0.017 grams = </a:t>
            </a:r>
            <a:r>
              <a:rPr lang="en-US" altLang="en-US" sz="2000">
                <a:solidFill>
                  <a:srgbClr val="0072BC"/>
                </a:solidFill>
                <a:cs typeface="+mn-cs"/>
              </a:rPr>
              <a:t> _______ </a:t>
            </a:r>
            <a:r>
              <a:rPr lang="en-US" altLang="en-US" sz="2000">
                <a:solidFill>
                  <a:srgbClr val="000000"/>
                </a:solidFill>
                <a:cs typeface="+mn-cs"/>
              </a:rPr>
              <a:t>milligrams</a:t>
            </a:r>
          </a:p>
        </p:txBody>
      </p:sp>
      <p:sp>
        <p:nvSpPr>
          <p:cNvPr id="29" name="Text Box 29"/>
          <p:cNvSpPr txBox="1">
            <a:spLocks noChangeArrowheads="1"/>
          </p:cNvSpPr>
          <p:nvPr/>
        </p:nvSpPr>
        <p:spPr bwMode="auto">
          <a:xfrm>
            <a:off x="6434138" y="4418013"/>
            <a:ext cx="596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FF0000"/>
                </a:solidFill>
                <a:ea typeface="ヒラギノ角ゴ Pro W3" pitchFamily="-84" charset="-128"/>
                <a:cs typeface="+mn-cs"/>
              </a:rPr>
              <a:t>17</a:t>
            </a:r>
          </a:p>
        </p:txBody>
      </p:sp>
      <p:sp>
        <p:nvSpPr>
          <p:cNvPr id="20550" name="SMARTInkShape-646">
            <a:extLst>
              <a:ext uri="{FF2B5EF4-FFF2-40B4-BE49-F238E27FC236}">
                <a16:creationId xmlns:a16="http://schemas.microsoft.com/office/drawing/2014/main" id="{E5166B99-92F5-43BA-9FC6-950A4F2A85DD}"/>
              </a:ext>
            </a:extLst>
          </p:cNvPr>
          <p:cNvSpPr/>
          <p:nvPr>
            <p:custDataLst>
              <p:tags r:id="rId1"/>
            </p:custDataLst>
          </p:nvPr>
        </p:nvSpPr>
        <p:spPr>
          <a:xfrm>
            <a:off x="4664909" y="4732734"/>
            <a:ext cx="478592" cy="98183"/>
          </a:xfrm>
          <a:custGeom>
            <a:avLst/>
            <a:gdLst/>
            <a:ahLst/>
            <a:cxnLst/>
            <a:rect l="0" t="0" r="0" b="0"/>
            <a:pathLst>
              <a:path w="478592" h="98183">
                <a:moveTo>
                  <a:pt x="5318" y="0"/>
                </a:moveTo>
                <a:lnTo>
                  <a:pt x="5318" y="0"/>
                </a:lnTo>
                <a:lnTo>
                  <a:pt x="173" y="0"/>
                </a:lnTo>
                <a:lnTo>
                  <a:pt x="4444" y="0"/>
                </a:lnTo>
                <a:lnTo>
                  <a:pt x="0" y="0"/>
                </a:lnTo>
                <a:lnTo>
                  <a:pt x="5318" y="0"/>
                </a:lnTo>
                <a:lnTo>
                  <a:pt x="5318" y="26096"/>
                </a:lnTo>
                <a:lnTo>
                  <a:pt x="6310" y="29304"/>
                </a:lnTo>
                <a:lnTo>
                  <a:pt x="7963" y="31442"/>
                </a:lnTo>
                <a:lnTo>
                  <a:pt x="10058" y="32868"/>
                </a:lnTo>
                <a:lnTo>
                  <a:pt x="11454" y="34811"/>
                </a:lnTo>
                <a:lnTo>
                  <a:pt x="16342" y="45057"/>
                </a:lnTo>
                <a:lnTo>
                  <a:pt x="22124" y="50783"/>
                </a:lnTo>
                <a:lnTo>
                  <a:pt x="57352" y="74421"/>
                </a:lnTo>
                <a:lnTo>
                  <a:pt x="74203" y="78606"/>
                </a:lnTo>
                <a:lnTo>
                  <a:pt x="106587" y="80213"/>
                </a:lnTo>
                <a:lnTo>
                  <a:pt x="117464" y="77653"/>
                </a:lnTo>
                <a:lnTo>
                  <a:pt x="129166" y="73279"/>
                </a:lnTo>
                <a:lnTo>
                  <a:pt x="132532" y="72665"/>
                </a:lnTo>
                <a:lnTo>
                  <a:pt x="138917" y="69338"/>
                </a:lnTo>
                <a:lnTo>
                  <a:pt x="142009" y="67061"/>
                </a:lnTo>
                <a:lnTo>
                  <a:pt x="145444" y="61886"/>
                </a:lnTo>
                <a:lnTo>
                  <a:pt x="146361" y="59117"/>
                </a:lnTo>
                <a:lnTo>
                  <a:pt x="147963" y="57271"/>
                </a:lnTo>
                <a:lnTo>
                  <a:pt x="166651" y="46575"/>
                </a:lnTo>
                <a:lnTo>
                  <a:pt x="169428" y="45932"/>
                </a:lnTo>
                <a:lnTo>
                  <a:pt x="171279" y="44512"/>
                </a:lnTo>
                <a:lnTo>
                  <a:pt x="174939" y="35838"/>
                </a:lnTo>
                <a:lnTo>
                  <a:pt x="183802" y="35720"/>
                </a:lnTo>
                <a:lnTo>
                  <a:pt x="175347" y="35719"/>
                </a:lnTo>
                <a:lnTo>
                  <a:pt x="183805" y="35719"/>
                </a:lnTo>
                <a:lnTo>
                  <a:pt x="176213" y="35719"/>
                </a:lnTo>
                <a:lnTo>
                  <a:pt x="183812" y="35719"/>
                </a:lnTo>
                <a:lnTo>
                  <a:pt x="183903" y="48148"/>
                </a:lnTo>
                <a:lnTo>
                  <a:pt x="186553" y="53810"/>
                </a:lnTo>
                <a:lnTo>
                  <a:pt x="190047" y="59635"/>
                </a:lnTo>
                <a:lnTo>
                  <a:pt x="193005" y="68492"/>
                </a:lnTo>
                <a:lnTo>
                  <a:pt x="205161" y="83348"/>
                </a:lnTo>
                <a:lnTo>
                  <a:pt x="210884" y="86653"/>
                </a:lnTo>
                <a:lnTo>
                  <a:pt x="222643" y="88775"/>
                </a:lnTo>
                <a:lnTo>
                  <a:pt x="267147" y="89293"/>
                </a:lnTo>
                <a:lnTo>
                  <a:pt x="273160" y="86649"/>
                </a:lnTo>
                <a:lnTo>
                  <a:pt x="276151" y="84555"/>
                </a:lnTo>
                <a:lnTo>
                  <a:pt x="279478" y="79583"/>
                </a:lnTo>
                <a:lnTo>
                  <a:pt x="281948" y="74066"/>
                </a:lnTo>
                <a:lnTo>
                  <a:pt x="289671" y="64226"/>
                </a:lnTo>
                <a:lnTo>
                  <a:pt x="290945" y="54970"/>
                </a:lnTo>
                <a:lnTo>
                  <a:pt x="291031" y="49250"/>
                </a:lnTo>
                <a:lnTo>
                  <a:pt x="292036" y="47717"/>
                </a:lnTo>
                <a:lnTo>
                  <a:pt x="293697" y="46694"/>
                </a:lnTo>
                <a:lnTo>
                  <a:pt x="295798" y="46012"/>
                </a:lnTo>
                <a:lnTo>
                  <a:pt x="297197" y="44566"/>
                </a:lnTo>
                <a:lnTo>
                  <a:pt x="299994" y="35730"/>
                </a:lnTo>
                <a:lnTo>
                  <a:pt x="299996" y="49022"/>
                </a:lnTo>
                <a:lnTo>
                  <a:pt x="300989" y="50541"/>
                </a:lnTo>
                <a:lnTo>
                  <a:pt x="302643" y="51553"/>
                </a:lnTo>
                <a:lnTo>
                  <a:pt x="304738" y="52228"/>
                </a:lnTo>
                <a:lnTo>
                  <a:pt x="325069" y="69793"/>
                </a:lnTo>
                <a:lnTo>
                  <a:pt x="338919" y="80935"/>
                </a:lnTo>
                <a:lnTo>
                  <a:pt x="371048" y="94333"/>
                </a:lnTo>
                <a:lnTo>
                  <a:pt x="401820" y="97885"/>
                </a:lnTo>
                <a:lnTo>
                  <a:pt x="426307" y="98182"/>
                </a:lnTo>
                <a:lnTo>
                  <a:pt x="433195" y="95561"/>
                </a:lnTo>
                <a:lnTo>
                  <a:pt x="436421" y="93473"/>
                </a:lnTo>
                <a:lnTo>
                  <a:pt x="453872" y="89130"/>
                </a:lnTo>
                <a:lnTo>
                  <a:pt x="456158" y="87201"/>
                </a:lnTo>
                <a:lnTo>
                  <a:pt x="467398" y="71253"/>
                </a:lnTo>
                <a:lnTo>
                  <a:pt x="469530" y="55331"/>
                </a:lnTo>
                <a:lnTo>
                  <a:pt x="469623" y="49357"/>
                </a:lnTo>
                <a:lnTo>
                  <a:pt x="470628" y="47788"/>
                </a:lnTo>
                <a:lnTo>
                  <a:pt x="472290" y="46742"/>
                </a:lnTo>
                <a:lnTo>
                  <a:pt x="478482" y="44685"/>
                </a:lnTo>
                <a:lnTo>
                  <a:pt x="470893" y="44652"/>
                </a:lnTo>
                <a:lnTo>
                  <a:pt x="478255" y="44649"/>
                </a:lnTo>
                <a:lnTo>
                  <a:pt x="478591"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51" name="SMARTInkShape-647">
            <a:extLst>
              <a:ext uri="{FF2B5EF4-FFF2-40B4-BE49-F238E27FC236}">
                <a16:creationId xmlns:a16="http://schemas.microsoft.com/office/drawing/2014/main" id="{3023873E-4E52-4A9B-962E-3164A5DBC7CF}"/>
              </a:ext>
            </a:extLst>
          </p:cNvPr>
          <p:cNvSpPr/>
          <p:nvPr>
            <p:custDataLst>
              <p:tags r:id="rId2"/>
            </p:custDataLst>
          </p:nvPr>
        </p:nvSpPr>
        <p:spPr>
          <a:xfrm>
            <a:off x="1607344" y="6188273"/>
            <a:ext cx="419696" cy="53580"/>
          </a:xfrm>
          <a:custGeom>
            <a:avLst/>
            <a:gdLst/>
            <a:ahLst/>
            <a:cxnLst/>
            <a:rect l="0" t="0" r="0" b="0"/>
            <a:pathLst>
              <a:path w="419696" h="53580">
                <a:moveTo>
                  <a:pt x="419695" y="53579"/>
                </a:moveTo>
                <a:lnTo>
                  <a:pt x="419695" y="53579"/>
                </a:lnTo>
                <a:lnTo>
                  <a:pt x="407266" y="53579"/>
                </a:lnTo>
                <a:lnTo>
                  <a:pt x="401604" y="50933"/>
                </a:lnTo>
                <a:lnTo>
                  <a:pt x="398704" y="48838"/>
                </a:lnTo>
                <a:lnTo>
                  <a:pt x="356128" y="35535"/>
                </a:lnTo>
                <a:lnTo>
                  <a:pt x="314130" y="26533"/>
                </a:lnTo>
                <a:lnTo>
                  <a:pt x="277402" y="14036"/>
                </a:lnTo>
                <a:lnTo>
                  <a:pt x="246321" y="6899"/>
                </a:lnTo>
                <a:lnTo>
                  <a:pt x="212663" y="3067"/>
                </a:lnTo>
                <a:lnTo>
                  <a:pt x="175876" y="1363"/>
                </a:lnTo>
                <a:lnTo>
                  <a:pt x="133068" y="606"/>
                </a:lnTo>
                <a:lnTo>
                  <a:pt x="92876" y="269"/>
                </a:lnTo>
                <a:lnTo>
                  <a:pt x="57153" y="120"/>
                </a:lnTo>
                <a:lnTo>
                  <a:pt x="18698" y="36"/>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52" name="SMARTInkShape-648">
            <a:extLst>
              <a:ext uri="{FF2B5EF4-FFF2-40B4-BE49-F238E27FC236}">
                <a16:creationId xmlns:a16="http://schemas.microsoft.com/office/drawing/2014/main" id="{855E569A-3FBB-4AB0-8CD9-958CC87B831F}"/>
              </a:ext>
            </a:extLst>
          </p:cNvPr>
          <p:cNvSpPr/>
          <p:nvPr>
            <p:custDataLst>
              <p:tags r:id="rId3"/>
            </p:custDataLst>
          </p:nvPr>
        </p:nvSpPr>
        <p:spPr>
          <a:xfrm>
            <a:off x="571500" y="5813227"/>
            <a:ext cx="410767" cy="132517"/>
          </a:xfrm>
          <a:custGeom>
            <a:avLst/>
            <a:gdLst/>
            <a:ahLst/>
            <a:cxnLst/>
            <a:rect l="0" t="0" r="0" b="0"/>
            <a:pathLst>
              <a:path w="410767" h="132517">
                <a:moveTo>
                  <a:pt x="392906" y="0"/>
                </a:moveTo>
                <a:lnTo>
                  <a:pt x="392906" y="0"/>
                </a:lnTo>
                <a:lnTo>
                  <a:pt x="410766" y="0"/>
                </a:lnTo>
                <a:lnTo>
                  <a:pt x="410766" y="21325"/>
                </a:lnTo>
                <a:lnTo>
                  <a:pt x="409774" y="23146"/>
                </a:lnTo>
                <a:lnTo>
                  <a:pt x="408120" y="24360"/>
                </a:lnTo>
                <a:lnTo>
                  <a:pt x="406025" y="25169"/>
                </a:lnTo>
                <a:lnTo>
                  <a:pt x="404629" y="26701"/>
                </a:lnTo>
                <a:lnTo>
                  <a:pt x="403077" y="31050"/>
                </a:lnTo>
                <a:lnTo>
                  <a:pt x="401089" y="41925"/>
                </a:lnTo>
                <a:lnTo>
                  <a:pt x="390827" y="55454"/>
                </a:lnTo>
                <a:lnTo>
                  <a:pt x="361864" y="84619"/>
                </a:lnTo>
                <a:lnTo>
                  <a:pt x="356620" y="87218"/>
                </a:lnTo>
                <a:lnTo>
                  <a:pt x="333353" y="90207"/>
                </a:lnTo>
                <a:lnTo>
                  <a:pt x="321464" y="96348"/>
                </a:lnTo>
                <a:lnTo>
                  <a:pt x="300633" y="98116"/>
                </a:lnTo>
                <a:lnTo>
                  <a:pt x="294680" y="95532"/>
                </a:lnTo>
                <a:lnTo>
                  <a:pt x="287514" y="90528"/>
                </a:lnTo>
                <a:lnTo>
                  <a:pt x="281532" y="89661"/>
                </a:lnTo>
                <a:lnTo>
                  <a:pt x="279962" y="88548"/>
                </a:lnTo>
                <a:lnTo>
                  <a:pt x="278915" y="86812"/>
                </a:lnTo>
                <a:lnTo>
                  <a:pt x="278217" y="84663"/>
                </a:lnTo>
                <a:lnTo>
                  <a:pt x="276759" y="83231"/>
                </a:lnTo>
                <a:lnTo>
                  <a:pt x="269255" y="80744"/>
                </a:lnTo>
                <a:lnTo>
                  <a:pt x="268497" y="77889"/>
                </a:lnTo>
                <a:lnTo>
                  <a:pt x="268295" y="75738"/>
                </a:lnTo>
                <a:lnTo>
                  <a:pt x="265424" y="70701"/>
                </a:lnTo>
                <a:lnTo>
                  <a:pt x="260238" y="64126"/>
                </a:lnTo>
                <a:lnTo>
                  <a:pt x="259073" y="54961"/>
                </a:lnTo>
                <a:lnTo>
                  <a:pt x="258961" y="35718"/>
                </a:lnTo>
                <a:lnTo>
                  <a:pt x="251273" y="43407"/>
                </a:lnTo>
                <a:lnTo>
                  <a:pt x="250399" y="49021"/>
                </a:lnTo>
                <a:lnTo>
                  <a:pt x="249112" y="65943"/>
                </a:lnTo>
                <a:lnTo>
                  <a:pt x="239012" y="89149"/>
                </a:lnTo>
                <a:lnTo>
                  <a:pt x="228783" y="105914"/>
                </a:lnTo>
                <a:lnTo>
                  <a:pt x="223345" y="120213"/>
                </a:lnTo>
                <a:lnTo>
                  <a:pt x="221326" y="121814"/>
                </a:lnTo>
                <a:lnTo>
                  <a:pt x="216438" y="124584"/>
                </a:lnTo>
                <a:lnTo>
                  <a:pt x="207035" y="132516"/>
                </a:lnTo>
                <a:lnTo>
                  <a:pt x="205492" y="132000"/>
                </a:lnTo>
                <a:lnTo>
                  <a:pt x="201132" y="128781"/>
                </a:lnTo>
                <a:lnTo>
                  <a:pt x="193241" y="126689"/>
                </a:lnTo>
                <a:lnTo>
                  <a:pt x="188359" y="126131"/>
                </a:lnTo>
                <a:lnTo>
                  <a:pt x="185104" y="124767"/>
                </a:lnTo>
                <a:lnTo>
                  <a:pt x="182934" y="122865"/>
                </a:lnTo>
                <a:lnTo>
                  <a:pt x="174711" y="112684"/>
                </a:lnTo>
                <a:lnTo>
                  <a:pt x="153547" y="95524"/>
                </a:lnTo>
                <a:lnTo>
                  <a:pt x="137155" y="72836"/>
                </a:lnTo>
                <a:lnTo>
                  <a:pt x="133904" y="60166"/>
                </a:lnTo>
                <a:lnTo>
                  <a:pt x="131934" y="57970"/>
                </a:lnTo>
                <a:lnTo>
                  <a:pt x="125421" y="53835"/>
                </a:lnTo>
                <a:lnTo>
                  <a:pt x="125096" y="48484"/>
                </a:lnTo>
                <a:lnTo>
                  <a:pt x="125016" y="74562"/>
                </a:lnTo>
                <a:lnTo>
                  <a:pt x="124024" y="76496"/>
                </a:lnTo>
                <a:lnTo>
                  <a:pt x="122370" y="77787"/>
                </a:lnTo>
                <a:lnTo>
                  <a:pt x="120275" y="78647"/>
                </a:lnTo>
                <a:lnTo>
                  <a:pt x="118879" y="80212"/>
                </a:lnTo>
                <a:lnTo>
                  <a:pt x="114929" y="88148"/>
                </a:lnTo>
                <a:lnTo>
                  <a:pt x="100818" y="104261"/>
                </a:lnTo>
                <a:lnTo>
                  <a:pt x="94087" y="105869"/>
                </a:lnTo>
                <a:lnTo>
                  <a:pt x="85473" y="107576"/>
                </a:lnTo>
                <a:lnTo>
                  <a:pt x="71858" y="114110"/>
                </a:lnTo>
                <a:lnTo>
                  <a:pt x="68741" y="114769"/>
                </a:lnTo>
                <a:lnTo>
                  <a:pt x="65671" y="114215"/>
                </a:lnTo>
                <a:lnTo>
                  <a:pt x="56610" y="108696"/>
                </a:lnTo>
                <a:lnTo>
                  <a:pt x="47641" y="101769"/>
                </a:lnTo>
                <a:lnTo>
                  <a:pt x="41679" y="99801"/>
                </a:lnTo>
                <a:lnTo>
                  <a:pt x="39692" y="98283"/>
                </a:lnTo>
                <a:lnTo>
                  <a:pt x="31502" y="85935"/>
                </a:lnTo>
                <a:lnTo>
                  <a:pt x="26238" y="82842"/>
                </a:lnTo>
                <a:lnTo>
                  <a:pt x="23445" y="82017"/>
                </a:lnTo>
                <a:lnTo>
                  <a:pt x="21583" y="80474"/>
                </a:lnTo>
                <a:lnTo>
                  <a:pt x="10316" y="64159"/>
                </a:lnTo>
                <a:lnTo>
                  <a:pt x="9341" y="58256"/>
                </a:lnTo>
                <a:lnTo>
                  <a:pt x="8212" y="56697"/>
                </a:lnTo>
                <a:lnTo>
                  <a:pt x="6467" y="55657"/>
                </a:lnTo>
                <a:lnTo>
                  <a:pt x="4311" y="54964"/>
                </a:lnTo>
                <a:lnTo>
                  <a:pt x="2874" y="53509"/>
                </a:lnTo>
                <a:lnTo>
                  <a:pt x="379" y="46011"/>
                </a:lnTo>
                <a:lnTo>
                  <a:pt x="0" y="35719"/>
                </a:lnTo>
                <a:lnTo>
                  <a:pt x="8929" y="35718"/>
                </a:lnTo>
                <a:lnTo>
                  <a:pt x="368" y="35718"/>
                </a:lnTo>
                <a:lnTo>
                  <a:pt x="8930" y="357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53" name="SMARTInkShape-649">
            <a:extLst>
              <a:ext uri="{FF2B5EF4-FFF2-40B4-BE49-F238E27FC236}">
                <a16:creationId xmlns:a16="http://schemas.microsoft.com/office/drawing/2014/main" id="{A0C0CA7B-0747-4683-A9FF-7D8C679F7C19}"/>
              </a:ext>
            </a:extLst>
          </p:cNvPr>
          <p:cNvSpPr/>
          <p:nvPr>
            <p:custDataLst>
              <p:tags r:id="rId4"/>
            </p:custDataLst>
          </p:nvPr>
        </p:nvSpPr>
        <p:spPr>
          <a:xfrm>
            <a:off x="991304" y="5813227"/>
            <a:ext cx="8822" cy="1"/>
          </a:xfrm>
          <a:custGeom>
            <a:avLst/>
            <a:gdLst/>
            <a:ahLst/>
            <a:cxnLst/>
            <a:rect l="0" t="0" r="0" b="0"/>
            <a:pathLst>
              <a:path w="8822" h="1">
                <a:moveTo>
                  <a:pt x="8821" y="0"/>
                </a:moveTo>
                <a:lnTo>
                  <a:pt x="8821" y="0"/>
                </a:lnTo>
                <a:lnTo>
                  <a:pt x="0" y="0"/>
                </a:lnTo>
                <a:lnTo>
                  <a:pt x="8821" y="0"/>
                </a:lnTo>
                <a:lnTo>
                  <a:pt x="0" y="0"/>
                </a:lnTo>
                <a:lnTo>
                  <a:pt x="8713"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54" name="SMARTInkShape-650">
            <a:extLst>
              <a:ext uri="{FF2B5EF4-FFF2-40B4-BE49-F238E27FC236}">
                <a16:creationId xmlns:a16="http://schemas.microsoft.com/office/drawing/2014/main" id="{461C258C-533A-428F-869C-274FBD1B90F3}"/>
              </a:ext>
            </a:extLst>
          </p:cNvPr>
          <p:cNvSpPr/>
          <p:nvPr>
            <p:custDataLst>
              <p:tags r:id="rId5"/>
            </p:custDataLst>
          </p:nvPr>
        </p:nvSpPr>
        <p:spPr>
          <a:xfrm>
            <a:off x="6697269" y="5712794"/>
            <a:ext cx="52439" cy="78788"/>
          </a:xfrm>
          <a:custGeom>
            <a:avLst/>
            <a:gdLst/>
            <a:ahLst/>
            <a:cxnLst/>
            <a:rect l="0" t="0" r="0" b="0"/>
            <a:pathLst>
              <a:path w="52439" h="78788">
                <a:moveTo>
                  <a:pt x="35922" y="0"/>
                </a:moveTo>
                <a:lnTo>
                  <a:pt x="35922" y="0"/>
                </a:lnTo>
                <a:lnTo>
                  <a:pt x="18387" y="26186"/>
                </a:lnTo>
                <a:lnTo>
                  <a:pt x="13131" y="33699"/>
                </a:lnTo>
                <a:lnTo>
                  <a:pt x="7111" y="46608"/>
                </a:lnTo>
                <a:lnTo>
                  <a:pt x="3158" y="52697"/>
                </a:lnTo>
                <a:lnTo>
                  <a:pt x="413" y="62936"/>
                </a:lnTo>
                <a:lnTo>
                  <a:pt x="0" y="73521"/>
                </a:lnTo>
                <a:lnTo>
                  <a:pt x="13300" y="73640"/>
                </a:lnTo>
                <a:lnTo>
                  <a:pt x="18476" y="76288"/>
                </a:lnTo>
                <a:lnTo>
                  <a:pt x="21246" y="78384"/>
                </a:lnTo>
                <a:lnTo>
                  <a:pt x="24085" y="78787"/>
                </a:lnTo>
                <a:lnTo>
                  <a:pt x="50605" y="73816"/>
                </a:lnTo>
                <a:lnTo>
                  <a:pt x="52438" y="738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65517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4" grpId="0"/>
      <p:bldP spid="13" grpId="0"/>
      <p:bldP spid="16" grpId="0"/>
      <p:bldP spid="17" grpId="0"/>
      <p:bldP spid="19" grpId="0"/>
      <p:bldP spid="20" grpId="0"/>
      <p:bldP spid="22" grpId="0"/>
      <p:bldP spid="23" grpId="0"/>
      <p:bldP spid="25" grpId="0"/>
      <p:bldP spid="27"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912BADF-B971-4749-9954-782444707840}"/>
              </a:ext>
            </a:extLst>
          </p:cNvPr>
          <p:cNvSpPr>
            <a:spLocks noGrp="1"/>
          </p:cNvSpPr>
          <p:nvPr>
            <p:ph type="title"/>
          </p:nvPr>
        </p:nvSpPr>
        <p:spPr/>
        <p:txBody>
          <a:bodyPr/>
          <a:lstStyle/>
          <a:p>
            <a:endParaRPr lang="en-US" altLang="en-US"/>
          </a:p>
        </p:txBody>
      </p:sp>
      <p:pic>
        <p:nvPicPr>
          <p:cNvPr id="55299" name="Content Placeholder 3">
            <a:extLst>
              <a:ext uri="{FF2B5EF4-FFF2-40B4-BE49-F238E27FC236}">
                <a16:creationId xmlns:a16="http://schemas.microsoft.com/office/drawing/2014/main" id="{12E5D19A-7625-4996-A4CB-24EE85B837A6}"/>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a:xfrm>
            <a:off x="304800" y="457200"/>
            <a:ext cx="8134350" cy="6100763"/>
          </a:xfrm>
        </p:spPr>
      </p:pic>
      <p:sp>
        <p:nvSpPr>
          <p:cNvPr id="30" name="SMARTInkShape-641">
            <a:extLst>
              <a:ext uri="{FF2B5EF4-FFF2-40B4-BE49-F238E27FC236}">
                <a16:creationId xmlns:a16="http://schemas.microsoft.com/office/drawing/2014/main" id="{AC034F9A-863E-49A5-96DC-6D6E390538ED}"/>
              </a:ext>
            </a:extLst>
          </p:cNvPr>
          <p:cNvSpPr/>
          <p:nvPr>
            <p:custDataLst>
              <p:tags r:id="rId1"/>
            </p:custDataLst>
          </p:nvPr>
        </p:nvSpPr>
        <p:spPr>
          <a:xfrm>
            <a:off x="4286250" y="6849070"/>
            <a:ext cx="17492" cy="1"/>
          </a:xfrm>
          <a:custGeom>
            <a:avLst/>
            <a:gdLst/>
            <a:ahLst/>
            <a:cxnLst/>
            <a:rect l="0" t="0" r="0" b="0"/>
            <a:pathLst>
              <a:path w="17492" h="1">
                <a:moveTo>
                  <a:pt x="8930" y="0"/>
                </a:moveTo>
                <a:lnTo>
                  <a:pt x="8930" y="0"/>
                </a:lnTo>
                <a:lnTo>
                  <a:pt x="17491"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301" name="SMARTInkShape-Group280">
            <a:extLst>
              <a:ext uri="{FF2B5EF4-FFF2-40B4-BE49-F238E27FC236}">
                <a16:creationId xmlns:a16="http://schemas.microsoft.com/office/drawing/2014/main" id="{8B8D2C28-268E-495D-97DE-10F2290B863B}"/>
              </a:ext>
            </a:extLst>
          </p:cNvPr>
          <p:cNvGrpSpPr/>
          <p:nvPr/>
        </p:nvGrpSpPr>
        <p:grpSpPr>
          <a:xfrm>
            <a:off x="2000253" y="1902023"/>
            <a:ext cx="508944" cy="339330"/>
            <a:chOff x="2000253" y="1902023"/>
            <a:chExt cx="508944" cy="339330"/>
          </a:xfrm>
        </p:grpSpPr>
        <p:sp>
          <p:nvSpPr>
            <p:cNvPr id="31" name="SMARTInkShape-642">
              <a:extLst>
                <a:ext uri="{FF2B5EF4-FFF2-40B4-BE49-F238E27FC236}">
                  <a16:creationId xmlns:a16="http://schemas.microsoft.com/office/drawing/2014/main" id="{C4F935AF-58E4-4CE3-AC62-0612DB998C71}"/>
                </a:ext>
              </a:extLst>
            </p:cNvPr>
            <p:cNvSpPr/>
            <p:nvPr>
              <p:custDataLst>
                <p:tags r:id="rId2"/>
              </p:custDataLst>
            </p:nvPr>
          </p:nvSpPr>
          <p:spPr>
            <a:xfrm>
              <a:off x="2384273" y="2018151"/>
              <a:ext cx="124924" cy="204815"/>
            </a:xfrm>
            <a:custGeom>
              <a:avLst/>
              <a:gdLst/>
              <a:ahLst/>
              <a:cxnLst/>
              <a:rect l="0" t="0" r="0" b="0"/>
              <a:pathLst>
                <a:path w="124924" h="204815">
                  <a:moveTo>
                    <a:pt x="116040" y="17818"/>
                  </a:moveTo>
                  <a:lnTo>
                    <a:pt x="116040" y="17818"/>
                  </a:lnTo>
                  <a:lnTo>
                    <a:pt x="108351" y="17818"/>
                  </a:lnTo>
                  <a:lnTo>
                    <a:pt x="107937" y="16826"/>
                  </a:lnTo>
                  <a:lnTo>
                    <a:pt x="107142" y="1567"/>
                  </a:lnTo>
                  <a:lnTo>
                    <a:pt x="106139" y="1031"/>
                  </a:lnTo>
                  <a:lnTo>
                    <a:pt x="93808" y="0"/>
                  </a:lnTo>
                  <a:lnTo>
                    <a:pt x="88630" y="2623"/>
                  </a:lnTo>
                  <a:lnTo>
                    <a:pt x="55378" y="29463"/>
                  </a:lnTo>
                  <a:lnTo>
                    <a:pt x="28767" y="69772"/>
                  </a:lnTo>
                  <a:lnTo>
                    <a:pt x="9061" y="109618"/>
                  </a:lnTo>
                  <a:lnTo>
                    <a:pt x="1753" y="138587"/>
                  </a:lnTo>
                  <a:lnTo>
                    <a:pt x="0" y="180973"/>
                  </a:lnTo>
                  <a:lnTo>
                    <a:pt x="2620" y="187235"/>
                  </a:lnTo>
                  <a:lnTo>
                    <a:pt x="16205" y="203563"/>
                  </a:lnTo>
                  <a:lnTo>
                    <a:pt x="19744" y="204551"/>
                  </a:lnTo>
                  <a:lnTo>
                    <a:pt x="22077" y="204814"/>
                  </a:lnTo>
                  <a:lnTo>
                    <a:pt x="27315" y="202461"/>
                  </a:lnTo>
                  <a:lnTo>
                    <a:pt x="55301" y="184337"/>
                  </a:lnTo>
                  <a:lnTo>
                    <a:pt x="92390" y="139915"/>
                  </a:lnTo>
                  <a:lnTo>
                    <a:pt x="106554" y="122928"/>
                  </a:lnTo>
                  <a:lnTo>
                    <a:pt x="120927" y="101076"/>
                  </a:lnTo>
                  <a:lnTo>
                    <a:pt x="124811" y="73563"/>
                  </a:lnTo>
                  <a:lnTo>
                    <a:pt x="124923" y="67297"/>
                  </a:lnTo>
                  <a:lnTo>
                    <a:pt x="123946" y="65687"/>
                  </a:lnTo>
                  <a:lnTo>
                    <a:pt x="122303" y="64613"/>
                  </a:lnTo>
                  <a:lnTo>
                    <a:pt x="116040" y="624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96" name="SMARTInkShape-643">
              <a:extLst>
                <a:ext uri="{FF2B5EF4-FFF2-40B4-BE49-F238E27FC236}">
                  <a16:creationId xmlns:a16="http://schemas.microsoft.com/office/drawing/2014/main" id="{16D4EEFF-9AC2-413B-88EC-99D9D2D65122}"/>
                </a:ext>
              </a:extLst>
            </p:cNvPr>
            <p:cNvSpPr/>
            <p:nvPr>
              <p:custDataLst>
                <p:tags r:id="rId3"/>
              </p:custDataLst>
            </p:nvPr>
          </p:nvSpPr>
          <p:spPr>
            <a:xfrm>
              <a:off x="2250298" y="1973582"/>
              <a:ext cx="115512" cy="214000"/>
            </a:xfrm>
            <a:custGeom>
              <a:avLst/>
              <a:gdLst/>
              <a:ahLst/>
              <a:cxnLst/>
              <a:rect l="0" t="0" r="0" b="0"/>
              <a:pathLst>
                <a:path w="115512" h="214000">
                  <a:moveTo>
                    <a:pt x="44632" y="35598"/>
                  </a:moveTo>
                  <a:lnTo>
                    <a:pt x="44632" y="35598"/>
                  </a:lnTo>
                  <a:lnTo>
                    <a:pt x="44632" y="27909"/>
                  </a:lnTo>
                  <a:lnTo>
                    <a:pt x="57061" y="14348"/>
                  </a:lnTo>
                  <a:lnTo>
                    <a:pt x="62723" y="11270"/>
                  </a:lnTo>
                  <a:lnTo>
                    <a:pt x="68547" y="8911"/>
                  </a:lnTo>
                  <a:lnTo>
                    <a:pt x="80197" y="0"/>
                  </a:lnTo>
                  <a:lnTo>
                    <a:pt x="80337" y="7578"/>
                  </a:lnTo>
                  <a:lnTo>
                    <a:pt x="47578" y="48704"/>
                  </a:lnTo>
                  <a:lnTo>
                    <a:pt x="24125" y="91892"/>
                  </a:lnTo>
                  <a:lnTo>
                    <a:pt x="7177" y="120691"/>
                  </a:lnTo>
                  <a:lnTo>
                    <a:pt x="1404" y="151625"/>
                  </a:lnTo>
                  <a:lnTo>
                    <a:pt x="39" y="194478"/>
                  </a:lnTo>
                  <a:lnTo>
                    <a:pt x="0" y="206807"/>
                  </a:lnTo>
                  <a:lnTo>
                    <a:pt x="986" y="209268"/>
                  </a:lnTo>
                  <a:lnTo>
                    <a:pt x="2636" y="210909"/>
                  </a:lnTo>
                  <a:lnTo>
                    <a:pt x="7116" y="212733"/>
                  </a:lnTo>
                  <a:lnTo>
                    <a:pt x="20974" y="213999"/>
                  </a:lnTo>
                  <a:lnTo>
                    <a:pt x="34535" y="209394"/>
                  </a:lnTo>
                  <a:lnTo>
                    <a:pt x="50759" y="197957"/>
                  </a:lnTo>
                  <a:lnTo>
                    <a:pt x="92174" y="157689"/>
                  </a:lnTo>
                  <a:lnTo>
                    <a:pt x="106535" y="140706"/>
                  </a:lnTo>
                  <a:lnTo>
                    <a:pt x="111832" y="129938"/>
                  </a:lnTo>
                  <a:lnTo>
                    <a:pt x="115511" y="105703"/>
                  </a:lnTo>
                  <a:lnTo>
                    <a:pt x="106383" y="65637"/>
                  </a:lnTo>
                  <a:lnTo>
                    <a:pt x="100118" y="53511"/>
                  </a:lnTo>
                  <a:lnTo>
                    <a:pt x="99482" y="50516"/>
                  </a:lnTo>
                  <a:lnTo>
                    <a:pt x="98066" y="48520"/>
                  </a:lnTo>
                  <a:lnTo>
                    <a:pt x="96130" y="47189"/>
                  </a:lnTo>
                  <a:lnTo>
                    <a:pt x="93847" y="46302"/>
                  </a:lnTo>
                  <a:lnTo>
                    <a:pt x="92325" y="44718"/>
                  </a:lnTo>
                  <a:lnTo>
                    <a:pt x="89280" y="355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97" name="SMARTInkShape-644">
              <a:extLst>
                <a:ext uri="{FF2B5EF4-FFF2-40B4-BE49-F238E27FC236}">
                  <a16:creationId xmlns:a16="http://schemas.microsoft.com/office/drawing/2014/main" id="{1574A251-97F9-4468-80DC-BC5CFA876B1E}"/>
                </a:ext>
              </a:extLst>
            </p:cNvPr>
            <p:cNvSpPr/>
            <p:nvPr>
              <p:custDataLst>
                <p:tags r:id="rId4"/>
              </p:custDataLst>
            </p:nvPr>
          </p:nvSpPr>
          <p:spPr>
            <a:xfrm>
              <a:off x="2080617" y="1991320"/>
              <a:ext cx="44650" cy="250033"/>
            </a:xfrm>
            <a:custGeom>
              <a:avLst/>
              <a:gdLst/>
              <a:ahLst/>
              <a:cxnLst/>
              <a:rect l="0" t="0" r="0" b="0"/>
              <a:pathLst>
                <a:path w="44650" h="250033">
                  <a:moveTo>
                    <a:pt x="44649" y="0"/>
                  </a:moveTo>
                  <a:lnTo>
                    <a:pt x="44649" y="0"/>
                  </a:lnTo>
                  <a:lnTo>
                    <a:pt x="44649" y="29812"/>
                  </a:lnTo>
                  <a:lnTo>
                    <a:pt x="33625" y="71672"/>
                  </a:lnTo>
                  <a:lnTo>
                    <a:pt x="28815" y="89366"/>
                  </a:lnTo>
                  <a:lnTo>
                    <a:pt x="24744" y="107177"/>
                  </a:lnTo>
                  <a:lnTo>
                    <a:pt x="11396" y="145523"/>
                  </a:lnTo>
                  <a:lnTo>
                    <a:pt x="6501" y="186972"/>
                  </a:lnTo>
                  <a:lnTo>
                    <a:pt x="1926" y="205220"/>
                  </a:lnTo>
                  <a:lnTo>
                    <a:pt x="0" y="250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00" name="SMARTInkShape-645">
              <a:extLst>
                <a:ext uri="{FF2B5EF4-FFF2-40B4-BE49-F238E27FC236}">
                  <a16:creationId xmlns:a16="http://schemas.microsoft.com/office/drawing/2014/main" id="{CDC4C3C6-EC96-48AD-912E-C29CD0A14A7C}"/>
                </a:ext>
              </a:extLst>
            </p:cNvPr>
            <p:cNvSpPr/>
            <p:nvPr>
              <p:custDataLst>
                <p:tags r:id="rId5"/>
              </p:custDataLst>
            </p:nvPr>
          </p:nvSpPr>
          <p:spPr>
            <a:xfrm>
              <a:off x="2000253" y="1902023"/>
              <a:ext cx="125014" cy="187514"/>
            </a:xfrm>
            <a:custGeom>
              <a:avLst/>
              <a:gdLst/>
              <a:ahLst/>
              <a:cxnLst/>
              <a:rect l="0" t="0" r="0" b="0"/>
              <a:pathLst>
                <a:path w="125014" h="187514">
                  <a:moveTo>
                    <a:pt x="26786" y="0"/>
                  </a:moveTo>
                  <a:lnTo>
                    <a:pt x="26786" y="0"/>
                  </a:lnTo>
                  <a:lnTo>
                    <a:pt x="26786" y="13303"/>
                  </a:lnTo>
                  <a:lnTo>
                    <a:pt x="27778" y="14822"/>
                  </a:lnTo>
                  <a:lnTo>
                    <a:pt x="29432" y="15835"/>
                  </a:lnTo>
                  <a:lnTo>
                    <a:pt x="31527" y="16510"/>
                  </a:lnTo>
                  <a:lnTo>
                    <a:pt x="32923" y="18944"/>
                  </a:lnTo>
                  <a:lnTo>
                    <a:pt x="35348" y="37859"/>
                  </a:lnTo>
                  <a:lnTo>
                    <a:pt x="22404" y="78765"/>
                  </a:lnTo>
                  <a:lnTo>
                    <a:pt x="15809" y="104692"/>
                  </a:lnTo>
                  <a:lnTo>
                    <a:pt x="11986" y="113007"/>
                  </a:lnTo>
                  <a:lnTo>
                    <a:pt x="8841" y="127852"/>
                  </a:lnTo>
                  <a:lnTo>
                    <a:pt x="3058" y="139967"/>
                  </a:lnTo>
                  <a:lnTo>
                    <a:pt x="4" y="184359"/>
                  </a:lnTo>
                  <a:lnTo>
                    <a:pt x="0" y="186117"/>
                  </a:lnTo>
                  <a:lnTo>
                    <a:pt x="992" y="186586"/>
                  </a:lnTo>
                  <a:lnTo>
                    <a:pt x="25987" y="187513"/>
                  </a:lnTo>
                  <a:lnTo>
                    <a:pt x="34038" y="184873"/>
                  </a:lnTo>
                  <a:lnTo>
                    <a:pt x="41915" y="181385"/>
                  </a:lnTo>
                  <a:lnTo>
                    <a:pt x="86218" y="169572"/>
                  </a:lnTo>
                  <a:lnTo>
                    <a:pt x="108745" y="162094"/>
                  </a:lnTo>
                  <a:lnTo>
                    <a:pt x="125013" y="1607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912BADF-B971-4749-9954-782444707840}"/>
              </a:ext>
            </a:extLst>
          </p:cNvPr>
          <p:cNvSpPr>
            <a:spLocks noGrp="1"/>
          </p:cNvSpPr>
          <p:nvPr>
            <p:ph type="title"/>
          </p:nvPr>
        </p:nvSpPr>
        <p:spPr/>
        <p:txBody>
          <a:bodyPr/>
          <a:lstStyle/>
          <a:p>
            <a:endParaRPr lang="en-US" altLang="en-US"/>
          </a:p>
        </p:txBody>
      </p:sp>
      <p:sp>
        <p:nvSpPr>
          <p:cNvPr id="2" name="Content Placeholder 1">
            <a:extLst>
              <a:ext uri="{FF2B5EF4-FFF2-40B4-BE49-F238E27FC236}">
                <a16:creationId xmlns:a16="http://schemas.microsoft.com/office/drawing/2014/main" id="{B9086D86-11BF-4E38-BEC9-EC842B3A4FAB}"/>
              </a:ext>
            </a:extLst>
          </p:cNvPr>
          <p:cNvSpPr>
            <a:spLocks noGrp="1"/>
          </p:cNvSpPr>
          <p:nvPr>
            <p:ph idx="1"/>
          </p:nvPr>
        </p:nvSpPr>
        <p:spPr/>
        <p:txBody>
          <a:bodyPr/>
          <a:lstStyle/>
          <a:p>
            <a:r>
              <a:rPr lang="en-US" dirty="0"/>
              <a:t>Practice!</a:t>
            </a:r>
          </a:p>
        </p:txBody>
      </p:sp>
      <p:pic>
        <p:nvPicPr>
          <p:cNvPr id="5" name="Picture 2">
            <a:extLst>
              <a:ext uri="{FF2B5EF4-FFF2-40B4-BE49-F238E27FC236}">
                <a16:creationId xmlns:a16="http://schemas.microsoft.com/office/drawing/2014/main" id="{31833F96-EAA3-46F0-9F6B-A7901A3484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181" y="2286000"/>
            <a:ext cx="7513638" cy="3433763"/>
          </a:xfrm>
          <a:prstGeom prst="rect">
            <a:avLst/>
          </a:prstGeom>
          <a:noFill/>
          <a:ln w="9525">
            <a:solidFill>
              <a:srgbClr val="0072B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426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6">
            <a:extLst>
              <a:ext uri="{FF2B5EF4-FFF2-40B4-BE49-F238E27FC236}">
                <a16:creationId xmlns:a16="http://schemas.microsoft.com/office/drawing/2014/main" id="{D7F70D4C-CFD2-42A7-BA13-7C86EC80095D}"/>
              </a:ext>
            </a:extLst>
          </p:cNvPr>
          <p:cNvSpPr>
            <a:spLocks noGrp="1"/>
          </p:cNvSpPr>
          <p:nvPr>
            <p:ph type="title"/>
          </p:nvPr>
        </p:nvSpPr>
        <p:spPr/>
        <p:txBody>
          <a:bodyPr/>
          <a:lstStyle/>
          <a:p>
            <a:r>
              <a:rPr lang="en-US" altLang="en-US"/>
              <a:t>Big Ideas</a:t>
            </a:r>
          </a:p>
        </p:txBody>
      </p:sp>
      <p:sp>
        <p:nvSpPr>
          <p:cNvPr id="8" name="Content Placeholder 7">
            <a:extLst>
              <a:ext uri="{FF2B5EF4-FFF2-40B4-BE49-F238E27FC236}">
                <a16:creationId xmlns:a16="http://schemas.microsoft.com/office/drawing/2014/main" id="{40AA0295-6FD8-4BBF-AA9C-2FECABDFE9F1}"/>
              </a:ext>
            </a:extLst>
          </p:cNvPr>
          <p:cNvSpPr>
            <a:spLocks noGrp="1"/>
          </p:cNvSpPr>
          <p:nvPr>
            <p:ph sz="half" idx="1"/>
          </p:nvPr>
        </p:nvSpPr>
        <p:spPr>
          <a:xfrm>
            <a:off x="457200" y="1143000"/>
            <a:ext cx="4038600" cy="4525963"/>
          </a:xfrm>
        </p:spPr>
        <p:txBody>
          <a:bodyPr/>
          <a:lstStyle/>
          <a:p>
            <a:r>
              <a:rPr lang="en-US" altLang="en-US" sz="2400"/>
              <a:t>Cellular Basis of Life</a:t>
            </a:r>
          </a:p>
          <a:p>
            <a:r>
              <a:rPr lang="en-US" altLang="en-US" sz="2400"/>
              <a:t>Information and Heredity</a:t>
            </a:r>
          </a:p>
          <a:p>
            <a:r>
              <a:rPr lang="en-US" altLang="en-US" sz="2400"/>
              <a:t>Matter and Energy</a:t>
            </a:r>
          </a:p>
          <a:p>
            <a:r>
              <a:rPr lang="en-US" altLang="en-US" sz="2400"/>
              <a:t>Growth, Development and Reproduction</a:t>
            </a:r>
          </a:p>
          <a:p>
            <a:r>
              <a:rPr lang="en-US" altLang="en-US" sz="2400"/>
              <a:t>Homeostasis</a:t>
            </a:r>
          </a:p>
          <a:p>
            <a:r>
              <a:rPr lang="en-US" altLang="en-US" sz="2400"/>
              <a:t>Evolution</a:t>
            </a:r>
          </a:p>
          <a:p>
            <a:r>
              <a:rPr lang="en-US" altLang="en-US" sz="2400"/>
              <a:t>Structure and Function</a:t>
            </a:r>
          </a:p>
          <a:p>
            <a:r>
              <a:rPr lang="en-US" altLang="en-US" sz="2400"/>
              <a:t>Unity and Diversity</a:t>
            </a:r>
          </a:p>
          <a:p>
            <a:r>
              <a:rPr lang="en-US" altLang="en-US" sz="2400"/>
              <a:t>Interdependence</a:t>
            </a:r>
          </a:p>
          <a:p>
            <a:r>
              <a:rPr lang="en-US" altLang="en-US" sz="2400"/>
              <a:t>Science as a way of knowing</a:t>
            </a:r>
          </a:p>
        </p:txBody>
      </p:sp>
      <p:pic>
        <p:nvPicPr>
          <p:cNvPr id="56324" name="Picture 2" descr="http://images.suite101.com/1827229_com_eukaryotic.png">
            <a:extLst>
              <a:ext uri="{FF2B5EF4-FFF2-40B4-BE49-F238E27FC236}">
                <a16:creationId xmlns:a16="http://schemas.microsoft.com/office/drawing/2014/main" id="{3A68957A-DEDF-480A-9E32-BDEB90AE8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33600"/>
            <a:ext cx="46037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ox(in)">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ox(in)">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ox(in)">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ox(in)">
                                      <p:cBhvr>
                                        <p:cTn id="32" dur="500"/>
                                        <p:tgtEl>
                                          <p:spTgt spid="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ox(in)">
                                      <p:cBhvr>
                                        <p:cTn id="37" dur="500"/>
                                        <p:tgtEl>
                                          <p:spTgt spid="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ox(in)">
                                      <p:cBhvr>
                                        <p:cTn id="42" dur="500"/>
                                        <p:tgtEl>
                                          <p:spTgt spid="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box(in)">
                                      <p:cBhvr>
                                        <p:cTn id="47" dur="500"/>
                                        <p:tgtEl>
                                          <p:spTgt spid="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box(in)">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620000" cy="830997"/>
          </a:xfrm>
          <a:prstGeom prst="rect">
            <a:avLst/>
          </a:prstGeom>
          <a:noFill/>
        </p:spPr>
        <p:txBody>
          <a:bodyPr wrap="square" rtlCol="0">
            <a:spAutoFit/>
          </a:bodyPr>
          <a:lstStyle/>
          <a:p>
            <a:r>
              <a:rPr lang="en-US" sz="4800" dirty="0"/>
              <a:t>Step 1 State the Problem</a:t>
            </a:r>
          </a:p>
        </p:txBody>
      </p:sp>
      <p:sp>
        <p:nvSpPr>
          <p:cNvPr id="3" name="TextBox 2"/>
          <p:cNvSpPr txBox="1"/>
          <p:nvPr/>
        </p:nvSpPr>
        <p:spPr>
          <a:xfrm>
            <a:off x="304800" y="1676400"/>
            <a:ext cx="7924800" cy="1569660"/>
          </a:xfrm>
          <a:prstGeom prst="rect">
            <a:avLst/>
          </a:prstGeom>
          <a:noFill/>
        </p:spPr>
        <p:txBody>
          <a:bodyPr wrap="square" rtlCol="0">
            <a:spAutoFit/>
          </a:bodyPr>
          <a:lstStyle/>
          <a:p>
            <a:r>
              <a:rPr lang="en-US" sz="2400" b="1" dirty="0"/>
              <a:t>Observations</a:t>
            </a:r>
            <a:r>
              <a:rPr lang="en-US" sz="2400" dirty="0"/>
              <a:t>: The act of noticing and describing events or processes in a careful, orderly way. </a:t>
            </a:r>
          </a:p>
          <a:p>
            <a:r>
              <a:rPr lang="en-US" sz="2400" dirty="0"/>
              <a:t>The right kind of observation leads to asking questions that no one has asked (or answered) before.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246060"/>
            <a:ext cx="3276600" cy="3276600"/>
          </a:xfrm>
          <a:prstGeom prst="rect">
            <a:avLst/>
          </a:prstGeom>
        </p:spPr>
      </p:pic>
    </p:spTree>
    <p:extLst>
      <p:ext uri="{BB962C8B-B14F-4D97-AF65-F5344CB8AC3E}">
        <p14:creationId xmlns:p14="http://schemas.microsoft.com/office/powerpoint/2010/main" val="1676302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BFF7-B4BC-418B-BB73-BE167C70656D}"/>
              </a:ext>
            </a:extLst>
          </p:cNvPr>
          <p:cNvSpPr>
            <a:spLocks noGrp="1"/>
          </p:cNvSpPr>
          <p:nvPr>
            <p:ph type="title"/>
          </p:nvPr>
        </p:nvSpPr>
        <p:spPr>
          <a:xfrm>
            <a:off x="152400" y="140494"/>
            <a:ext cx="3581400" cy="1143000"/>
          </a:xfrm>
        </p:spPr>
        <p:txBody>
          <a:bodyPr/>
          <a:lstStyle/>
          <a:p>
            <a:r>
              <a:rPr lang="en-US" dirty="0"/>
              <a:t>Questions? </a:t>
            </a:r>
          </a:p>
        </p:txBody>
      </p:sp>
      <p:sp>
        <p:nvSpPr>
          <p:cNvPr id="5" name="Text Placeholder 4">
            <a:extLst>
              <a:ext uri="{FF2B5EF4-FFF2-40B4-BE49-F238E27FC236}">
                <a16:creationId xmlns:a16="http://schemas.microsoft.com/office/drawing/2014/main" id="{F1B2A127-505B-465B-A7F9-4164854FE81C}"/>
              </a:ext>
            </a:extLst>
          </p:cNvPr>
          <p:cNvSpPr>
            <a:spLocks noGrp="1"/>
          </p:cNvSpPr>
          <p:nvPr>
            <p:ph type="body" idx="1"/>
          </p:nvPr>
        </p:nvSpPr>
        <p:spPr>
          <a:xfrm>
            <a:off x="4038600" y="392113"/>
            <a:ext cx="4040188" cy="639762"/>
          </a:xfrm>
        </p:spPr>
        <p:txBody>
          <a:bodyPr/>
          <a:lstStyle/>
          <a:p>
            <a:r>
              <a:rPr lang="en-US" dirty="0"/>
              <a:t>Review Time!</a:t>
            </a:r>
          </a:p>
        </p:txBody>
      </p:sp>
      <p:sp>
        <p:nvSpPr>
          <p:cNvPr id="3" name="Content Placeholder 2">
            <a:extLst>
              <a:ext uri="{FF2B5EF4-FFF2-40B4-BE49-F238E27FC236}">
                <a16:creationId xmlns:a16="http://schemas.microsoft.com/office/drawing/2014/main" id="{15B65146-115D-4A79-AA61-8DF48F95AD58}"/>
              </a:ext>
            </a:extLst>
          </p:cNvPr>
          <p:cNvSpPr>
            <a:spLocks noGrp="1"/>
          </p:cNvSpPr>
          <p:nvPr>
            <p:ph sz="half" idx="2"/>
          </p:nvPr>
        </p:nvSpPr>
        <p:spPr>
          <a:xfrm>
            <a:off x="457200" y="1371600"/>
            <a:ext cx="4040188" cy="4754563"/>
          </a:xfrm>
        </p:spPr>
        <p:txBody>
          <a:bodyPr/>
          <a:lstStyle/>
          <a:p>
            <a:r>
              <a:rPr lang="en-US" dirty="0"/>
              <a:t>What is science? </a:t>
            </a:r>
          </a:p>
          <a:p>
            <a:r>
              <a:rPr lang="en-US" dirty="0"/>
              <a:t>What kinds of questions can science answer? </a:t>
            </a:r>
          </a:p>
          <a:p>
            <a:r>
              <a:rPr lang="en-US" dirty="0"/>
              <a:t>Goal of science?</a:t>
            </a:r>
          </a:p>
          <a:p>
            <a:r>
              <a:rPr lang="en-US" dirty="0"/>
              <a:t>Inferences vs. Observations</a:t>
            </a:r>
          </a:p>
          <a:p>
            <a:r>
              <a:rPr lang="en-US" dirty="0"/>
              <a:t>Explain the steps of the scientific method</a:t>
            </a:r>
          </a:p>
          <a:p>
            <a:r>
              <a:rPr lang="en-US" dirty="0"/>
              <a:t>Redi, Spallanzani, and Pasteur</a:t>
            </a:r>
          </a:p>
          <a:p>
            <a:r>
              <a:rPr lang="en-US" dirty="0"/>
              <a:t>Spontaneous Generation</a:t>
            </a:r>
          </a:p>
          <a:p>
            <a:pPr marL="0" indent="0">
              <a:buNone/>
            </a:pPr>
            <a:endParaRPr lang="en-US" dirty="0"/>
          </a:p>
        </p:txBody>
      </p:sp>
      <p:sp>
        <p:nvSpPr>
          <p:cNvPr id="4" name="Content Placeholder 3">
            <a:extLst>
              <a:ext uri="{FF2B5EF4-FFF2-40B4-BE49-F238E27FC236}">
                <a16:creationId xmlns:a16="http://schemas.microsoft.com/office/drawing/2014/main" id="{809ECB98-164C-4D52-A91B-5B1592D46E91}"/>
              </a:ext>
            </a:extLst>
          </p:cNvPr>
          <p:cNvSpPr>
            <a:spLocks noGrp="1"/>
          </p:cNvSpPr>
          <p:nvPr>
            <p:ph sz="quarter" idx="4"/>
          </p:nvPr>
        </p:nvSpPr>
        <p:spPr>
          <a:xfrm>
            <a:off x="4645025" y="1143000"/>
            <a:ext cx="4041775" cy="4983163"/>
          </a:xfrm>
        </p:spPr>
        <p:txBody>
          <a:bodyPr/>
          <a:lstStyle/>
          <a:p>
            <a:r>
              <a:rPr lang="en-US" dirty="0"/>
              <a:t>Biogenesis</a:t>
            </a:r>
          </a:p>
          <a:p>
            <a:r>
              <a:rPr lang="en-US" dirty="0"/>
              <a:t>Limits of experiments</a:t>
            </a:r>
          </a:p>
          <a:p>
            <a:r>
              <a:rPr lang="en-US" dirty="0"/>
              <a:t>Laws vs. Theories</a:t>
            </a:r>
          </a:p>
          <a:p>
            <a:r>
              <a:rPr lang="en-US" dirty="0"/>
              <a:t>Process of science</a:t>
            </a:r>
          </a:p>
          <a:p>
            <a:r>
              <a:rPr lang="en-US" dirty="0"/>
              <a:t>Characteristics of life (8 things)</a:t>
            </a:r>
          </a:p>
          <a:p>
            <a:r>
              <a:rPr lang="en-US" dirty="0"/>
              <a:t>What is biology? </a:t>
            </a:r>
          </a:p>
          <a:p>
            <a:r>
              <a:rPr lang="en-US" dirty="0"/>
              <a:t>Levels of organization? </a:t>
            </a:r>
          </a:p>
          <a:p>
            <a:r>
              <a:rPr lang="en-US" dirty="0"/>
              <a:t>SI units</a:t>
            </a:r>
          </a:p>
          <a:p>
            <a:r>
              <a:rPr lang="en-US" dirty="0"/>
              <a:t>Metric conversions</a:t>
            </a:r>
          </a:p>
          <a:p>
            <a:r>
              <a:rPr lang="en-US" dirty="0"/>
              <a:t>Big ideas </a:t>
            </a:r>
          </a:p>
          <a:p>
            <a:endParaRPr lang="en-US" dirty="0"/>
          </a:p>
        </p:txBody>
      </p:sp>
    </p:spTree>
    <p:extLst>
      <p:ext uri="{BB962C8B-B14F-4D97-AF65-F5344CB8AC3E}">
        <p14:creationId xmlns:p14="http://schemas.microsoft.com/office/powerpoint/2010/main" val="307921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hlinkClick r:id="rId3" action="ppaction://hlinksldjump"/>
            <a:extLst>
              <a:ext uri="{FF2B5EF4-FFF2-40B4-BE49-F238E27FC236}">
                <a16:creationId xmlns:a16="http://schemas.microsoft.com/office/drawing/2014/main" id="{CACE651A-ED71-4F54-A936-D0DFC8602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00200"/>
            <a:ext cx="6657975" cy="276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1487" y="468461"/>
            <a:ext cx="8001000" cy="1138773"/>
          </a:xfrm>
          <a:prstGeom prst="rect">
            <a:avLst/>
          </a:prstGeom>
          <a:noFill/>
        </p:spPr>
        <p:txBody>
          <a:bodyPr wrap="square" rtlCol="0">
            <a:spAutoFit/>
          </a:bodyPr>
          <a:lstStyle/>
          <a:p>
            <a:r>
              <a:rPr lang="en-US" sz="3200" dirty="0"/>
              <a:t>The information you collect is called data. </a:t>
            </a:r>
          </a:p>
          <a:p>
            <a:endParaRPr lang="en-US" dirty="0"/>
          </a:p>
          <a:p>
            <a:r>
              <a:rPr lang="en-US" dirty="0"/>
              <a:t> </a:t>
            </a:r>
          </a:p>
        </p:txBody>
      </p:sp>
      <p:sp>
        <p:nvSpPr>
          <p:cNvPr id="3" name="Rectangle 2"/>
          <p:cNvSpPr/>
          <p:nvPr/>
        </p:nvSpPr>
        <p:spPr>
          <a:xfrm>
            <a:off x="471487" y="5105400"/>
            <a:ext cx="8001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3">
                    <a:lumMod val="50000"/>
                  </a:schemeClr>
                </a:solidFill>
              </a:rPr>
              <a:t>Think of examples of qualitative and quantitative data.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548BD9A0-9137-4A75-B9B2-6976AA2240F8}"/>
              </a:ext>
            </a:extLst>
          </p:cNvPr>
          <p:cNvSpPr>
            <a:spLocks noGrp="1" noChangeArrowheads="1"/>
          </p:cNvSpPr>
          <p:nvPr>
            <p:ph type="body" idx="1"/>
          </p:nvPr>
        </p:nvSpPr>
        <p:spPr>
          <a:xfrm>
            <a:off x="152400" y="152400"/>
            <a:ext cx="8229600" cy="4525963"/>
          </a:xfrm>
        </p:spPr>
        <p:txBody>
          <a:bodyPr/>
          <a:lstStyle/>
          <a:p>
            <a:pPr eaLnBrk="1" hangingPunct="1"/>
            <a:r>
              <a:rPr lang="en-US" altLang="en-US"/>
              <a:t>Scientists use data to make inferences</a:t>
            </a:r>
          </a:p>
          <a:p>
            <a:pPr lvl="1" eaLnBrk="1" hangingPunct="1"/>
            <a:r>
              <a:rPr lang="en-US" altLang="en-US"/>
              <a:t>A logical interpretation based on prior knowledge or experience</a:t>
            </a:r>
          </a:p>
          <a:p>
            <a:pPr lvl="1" eaLnBrk="1" hangingPunct="1"/>
            <a:r>
              <a:rPr lang="en-US" altLang="en-US"/>
              <a:t>Ex:  Researchers observe that there is an increase production of algae in a river.  They infer that it results from _________________.</a:t>
            </a:r>
          </a:p>
        </p:txBody>
      </p:sp>
      <p:pic>
        <p:nvPicPr>
          <p:cNvPr id="12291" name="Picture 5" descr="marine_prog">
            <a:extLst>
              <a:ext uri="{FF2B5EF4-FFF2-40B4-BE49-F238E27FC236}">
                <a16:creationId xmlns:a16="http://schemas.microsoft.com/office/drawing/2014/main" id="{0FABE45C-F515-414D-815A-260EB1750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352800"/>
            <a:ext cx="48577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ox(in)">
                                      <p:cBhvr>
                                        <p:cTn id="7" dur="500"/>
                                        <p:tgtEl>
                                          <p:spTgt spid="11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ox(in)">
                                      <p:cBhvr>
                                        <p:cTn id="12"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 Vs. Inference</a:t>
            </a:r>
          </a:p>
        </p:txBody>
      </p:sp>
      <p:sp>
        <p:nvSpPr>
          <p:cNvPr id="3" name="Content Placeholder 2"/>
          <p:cNvSpPr>
            <a:spLocks noGrp="1"/>
          </p:cNvSpPr>
          <p:nvPr>
            <p:ph idx="1"/>
          </p:nvPr>
        </p:nvSpPr>
        <p:spPr/>
        <p:txBody>
          <a:bodyPr/>
          <a:lstStyle/>
          <a:p>
            <a:r>
              <a:rPr lang="en-US" dirty="0"/>
              <a:t>I saw a puddle on my way to school today… </a:t>
            </a:r>
          </a:p>
          <a:p>
            <a:pPr lvl="1"/>
            <a:r>
              <a:rPr lang="en-US" dirty="0"/>
              <a:t>It rained last night?</a:t>
            </a:r>
          </a:p>
          <a:p>
            <a:pPr lvl="1"/>
            <a:r>
              <a:rPr lang="en-US" dirty="0"/>
              <a:t>Some one left their sprinkler on last night?</a:t>
            </a:r>
          </a:p>
        </p:txBody>
      </p:sp>
    </p:spTree>
    <p:extLst>
      <p:ext uri="{BB962C8B-B14F-4D97-AF65-F5344CB8AC3E}">
        <p14:creationId xmlns:p14="http://schemas.microsoft.com/office/powerpoint/2010/main" val="234182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Develop a Hypothesis</a:t>
            </a:r>
          </a:p>
        </p:txBody>
      </p:sp>
      <p:sp>
        <p:nvSpPr>
          <p:cNvPr id="3" name="Content Placeholder 2"/>
          <p:cNvSpPr>
            <a:spLocks noGrp="1"/>
          </p:cNvSpPr>
          <p:nvPr>
            <p:ph idx="1"/>
          </p:nvPr>
        </p:nvSpPr>
        <p:spPr/>
        <p:txBody>
          <a:bodyPr/>
          <a:lstStyle/>
          <a:p>
            <a:r>
              <a:rPr lang="en-US" dirty="0"/>
              <a:t>A tentative scientific explanation that can be tested by further observation or by experimentation. </a:t>
            </a:r>
          </a:p>
          <a:p>
            <a:r>
              <a:rPr lang="en-US" dirty="0"/>
              <a:t>Must be testable.</a:t>
            </a:r>
          </a:p>
          <a:p>
            <a:endParaRPr lang="en-US" dirty="0"/>
          </a:p>
        </p:txBody>
      </p:sp>
    </p:spTree>
    <p:extLst>
      <p:ext uri="{BB962C8B-B14F-4D97-AF65-F5344CB8AC3E}">
        <p14:creationId xmlns:p14="http://schemas.microsoft.com/office/powerpoint/2010/main" val="102425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3A0C572-DA33-4DFE-9EDA-FB7AE347E752}"/>
              </a:ext>
            </a:extLst>
          </p:cNvPr>
          <p:cNvSpPr>
            <a:spLocks noGrp="1" noChangeArrowheads="1"/>
          </p:cNvSpPr>
          <p:nvPr>
            <p:ph type="title"/>
          </p:nvPr>
        </p:nvSpPr>
        <p:spPr>
          <a:xfrm>
            <a:off x="457200" y="14288"/>
            <a:ext cx="8229600" cy="1143000"/>
          </a:xfrm>
        </p:spPr>
        <p:txBody>
          <a:bodyPr/>
          <a:lstStyle/>
          <a:p>
            <a:pPr eaLnBrk="1" hangingPunct="1"/>
            <a:r>
              <a:rPr lang="en-US" altLang="en-US" dirty="0"/>
              <a:t>Step 3: Designing a Controlled  Experiment</a:t>
            </a:r>
          </a:p>
        </p:txBody>
      </p:sp>
      <p:sp>
        <p:nvSpPr>
          <p:cNvPr id="25603" name="Rectangle 3">
            <a:extLst>
              <a:ext uri="{FF2B5EF4-FFF2-40B4-BE49-F238E27FC236}">
                <a16:creationId xmlns:a16="http://schemas.microsoft.com/office/drawing/2014/main" id="{18A13335-DED3-4AF2-BB78-6BEFAA36F9FB}"/>
              </a:ext>
            </a:extLst>
          </p:cNvPr>
          <p:cNvSpPr>
            <a:spLocks noGrp="1" noChangeArrowheads="1"/>
          </p:cNvSpPr>
          <p:nvPr>
            <p:ph type="body" sz="half" idx="1"/>
          </p:nvPr>
        </p:nvSpPr>
        <p:spPr>
          <a:xfrm>
            <a:off x="457200" y="1219200"/>
            <a:ext cx="4038600" cy="4953000"/>
          </a:xfrm>
        </p:spPr>
        <p:txBody>
          <a:bodyPr/>
          <a:lstStyle/>
          <a:p>
            <a:pPr eaLnBrk="1" hangingPunct="1"/>
            <a:r>
              <a:rPr lang="en-US" altLang="en-US" sz="2400"/>
              <a:t>Variable: factors in an experiment that can change ex: ?</a:t>
            </a:r>
          </a:p>
          <a:p>
            <a:pPr eaLnBrk="1" hangingPunct="1"/>
            <a:r>
              <a:rPr lang="en-US" altLang="en-US" sz="2400"/>
              <a:t>How many variables show we test at one time?</a:t>
            </a:r>
          </a:p>
          <a:p>
            <a:pPr eaLnBrk="1" hangingPunct="1"/>
            <a:r>
              <a:rPr lang="en-US" altLang="en-US" sz="2400"/>
              <a:t>Why is this important?</a:t>
            </a:r>
          </a:p>
          <a:p>
            <a:pPr eaLnBrk="1" hangingPunct="1"/>
            <a:r>
              <a:rPr lang="en-US" altLang="en-US" sz="2400"/>
              <a:t>Controlled variables/Constants</a:t>
            </a:r>
          </a:p>
        </p:txBody>
      </p:sp>
      <p:pic>
        <p:nvPicPr>
          <p:cNvPr id="16388" name="Picture 6" descr="Experiment">
            <a:extLst>
              <a:ext uri="{FF2B5EF4-FFF2-40B4-BE49-F238E27FC236}">
                <a16:creationId xmlns:a16="http://schemas.microsoft.com/office/drawing/2014/main" id="{55E0C30D-D400-46DE-975E-0BD82893B384}"/>
              </a:ext>
            </a:extLst>
          </p:cNvPr>
          <p:cNvPicPr>
            <a:picLocks noGrp="1" noChangeAspect="1" noChangeArrowheads="1"/>
          </p:cNvPicPr>
          <p:nvPr>
            <p:ph type="body" sz="half" idx="2"/>
          </p:nvPr>
        </p:nvPicPr>
        <p:blipFill>
          <a:blip r:embed="rId11">
            <a:extLst>
              <a:ext uri="{28A0092B-C50C-407E-A947-70E740481C1C}">
                <a14:useLocalDpi xmlns:a14="http://schemas.microsoft.com/office/drawing/2010/main" val="0"/>
              </a:ext>
            </a:extLst>
          </a:blip>
          <a:srcRect/>
          <a:stretch>
            <a:fillRect/>
          </a:stretch>
        </p:blipFill>
        <p:spPr>
          <a:xfrm>
            <a:off x="5219700" y="1524000"/>
            <a:ext cx="2736850" cy="4419600"/>
          </a:xfrm>
          <a:noFill/>
        </p:spPr>
      </p:pic>
      <p:grpSp>
        <p:nvGrpSpPr>
          <p:cNvPr id="28" name="SMARTInkShape-Group7">
            <a:extLst>
              <a:ext uri="{FF2B5EF4-FFF2-40B4-BE49-F238E27FC236}">
                <a16:creationId xmlns:a16="http://schemas.microsoft.com/office/drawing/2014/main" id="{D1FD9C07-00CC-43E2-A32F-27C7302431EB}"/>
              </a:ext>
            </a:extLst>
          </p:cNvPr>
          <p:cNvGrpSpPr/>
          <p:nvPr/>
        </p:nvGrpSpPr>
        <p:grpSpPr>
          <a:xfrm>
            <a:off x="607708" y="2741414"/>
            <a:ext cx="1088934" cy="302783"/>
            <a:chOff x="607708" y="2741414"/>
            <a:chExt cx="1088934" cy="302783"/>
          </a:xfrm>
        </p:grpSpPr>
        <p:sp>
          <p:nvSpPr>
            <p:cNvPr id="22" name="SMARTInkShape-29">
              <a:extLst>
                <a:ext uri="{FF2B5EF4-FFF2-40B4-BE49-F238E27FC236}">
                  <a16:creationId xmlns:a16="http://schemas.microsoft.com/office/drawing/2014/main" id="{87B5BCC4-79A5-47B2-8606-A8707ACB9DFD}"/>
                </a:ext>
              </a:extLst>
            </p:cNvPr>
            <p:cNvSpPr/>
            <p:nvPr>
              <p:custDataLst>
                <p:tags r:id="rId3"/>
              </p:custDataLst>
            </p:nvPr>
          </p:nvSpPr>
          <p:spPr>
            <a:xfrm>
              <a:off x="790002" y="3009305"/>
              <a:ext cx="906640" cy="34892"/>
            </a:xfrm>
            <a:custGeom>
              <a:avLst/>
              <a:gdLst/>
              <a:ahLst/>
              <a:cxnLst/>
              <a:rect l="0" t="0" r="0" b="0"/>
              <a:pathLst>
                <a:path w="906640" h="34892">
                  <a:moveTo>
                    <a:pt x="4740" y="26789"/>
                  </a:moveTo>
                  <a:lnTo>
                    <a:pt x="4740" y="26789"/>
                  </a:lnTo>
                  <a:lnTo>
                    <a:pt x="0" y="26789"/>
                  </a:lnTo>
                  <a:lnTo>
                    <a:pt x="39694" y="31529"/>
                  </a:lnTo>
                  <a:lnTo>
                    <a:pt x="82163" y="34891"/>
                  </a:lnTo>
                  <a:lnTo>
                    <a:pt x="110032" y="34481"/>
                  </a:lnTo>
                  <a:lnTo>
                    <a:pt x="148742" y="27998"/>
                  </a:lnTo>
                  <a:lnTo>
                    <a:pt x="184549" y="27027"/>
                  </a:lnTo>
                  <a:lnTo>
                    <a:pt x="228810" y="24190"/>
                  </a:lnTo>
                  <a:lnTo>
                    <a:pt x="263946" y="19735"/>
                  </a:lnTo>
                  <a:lnTo>
                    <a:pt x="299493" y="18415"/>
                  </a:lnTo>
                  <a:lnTo>
                    <a:pt x="335160" y="15378"/>
                  </a:lnTo>
                  <a:lnTo>
                    <a:pt x="370864" y="10840"/>
                  </a:lnTo>
                  <a:lnTo>
                    <a:pt x="409224" y="9495"/>
                  </a:lnTo>
                  <a:lnTo>
                    <a:pt x="446718" y="9097"/>
                  </a:lnTo>
                  <a:lnTo>
                    <a:pt x="490793" y="4222"/>
                  </a:lnTo>
                  <a:lnTo>
                    <a:pt x="525898" y="1251"/>
                  </a:lnTo>
                  <a:lnTo>
                    <a:pt x="561434" y="370"/>
                  </a:lnTo>
                  <a:lnTo>
                    <a:pt x="601869" y="73"/>
                  </a:lnTo>
                  <a:lnTo>
                    <a:pt x="641165" y="2660"/>
                  </a:lnTo>
                  <a:lnTo>
                    <a:pt x="682110" y="7691"/>
                  </a:lnTo>
                  <a:lnTo>
                    <a:pt x="718861" y="7693"/>
                  </a:lnTo>
                  <a:lnTo>
                    <a:pt x="754784" y="1813"/>
                  </a:lnTo>
                  <a:lnTo>
                    <a:pt x="798694" y="159"/>
                  </a:lnTo>
                  <a:lnTo>
                    <a:pt x="841108" y="9"/>
                  </a:lnTo>
                  <a:lnTo>
                    <a:pt x="884871" y="0"/>
                  </a:lnTo>
                  <a:lnTo>
                    <a:pt x="901890" y="0"/>
                  </a:lnTo>
                  <a:lnTo>
                    <a:pt x="903473" y="992"/>
                  </a:lnTo>
                  <a:lnTo>
                    <a:pt x="904528" y="2645"/>
                  </a:lnTo>
                  <a:lnTo>
                    <a:pt x="906639" y="8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30">
              <a:extLst>
                <a:ext uri="{FF2B5EF4-FFF2-40B4-BE49-F238E27FC236}">
                  <a16:creationId xmlns:a16="http://schemas.microsoft.com/office/drawing/2014/main" id="{5A732BC4-D8D2-4B6E-821E-7EDEBCF3A827}"/>
                </a:ext>
              </a:extLst>
            </p:cNvPr>
            <p:cNvSpPr/>
            <p:nvPr>
              <p:custDataLst>
                <p:tags r:id="rId4"/>
              </p:custDataLst>
            </p:nvPr>
          </p:nvSpPr>
          <p:spPr>
            <a:xfrm>
              <a:off x="607708" y="2902148"/>
              <a:ext cx="88362" cy="84508"/>
            </a:xfrm>
            <a:custGeom>
              <a:avLst/>
              <a:gdLst/>
              <a:ahLst/>
              <a:cxnLst/>
              <a:rect l="0" t="0" r="0" b="0"/>
              <a:pathLst>
                <a:path w="88362" h="84508">
                  <a:moveTo>
                    <a:pt x="35230" y="0"/>
                  </a:moveTo>
                  <a:lnTo>
                    <a:pt x="35230" y="0"/>
                  </a:lnTo>
                  <a:lnTo>
                    <a:pt x="30489" y="0"/>
                  </a:lnTo>
                  <a:lnTo>
                    <a:pt x="25516" y="2646"/>
                  </a:lnTo>
                  <a:lnTo>
                    <a:pt x="22801" y="4741"/>
                  </a:lnTo>
                  <a:lnTo>
                    <a:pt x="19784" y="9714"/>
                  </a:lnTo>
                  <a:lnTo>
                    <a:pt x="13107" y="25731"/>
                  </a:lnTo>
                  <a:lnTo>
                    <a:pt x="1987" y="44118"/>
                  </a:lnTo>
                  <a:lnTo>
                    <a:pt x="0" y="61191"/>
                  </a:lnTo>
                  <a:lnTo>
                    <a:pt x="829" y="64606"/>
                  </a:lnTo>
                  <a:lnTo>
                    <a:pt x="2374" y="66884"/>
                  </a:lnTo>
                  <a:lnTo>
                    <a:pt x="20514" y="83600"/>
                  </a:lnTo>
                  <a:lnTo>
                    <a:pt x="24427" y="84507"/>
                  </a:lnTo>
                  <a:lnTo>
                    <a:pt x="45909" y="81109"/>
                  </a:lnTo>
                  <a:lnTo>
                    <a:pt x="52544" y="78051"/>
                  </a:lnTo>
                  <a:lnTo>
                    <a:pt x="73045" y="65180"/>
                  </a:lnTo>
                  <a:lnTo>
                    <a:pt x="83719" y="45821"/>
                  </a:lnTo>
                  <a:lnTo>
                    <a:pt x="87802" y="30585"/>
                  </a:lnTo>
                  <a:lnTo>
                    <a:pt x="88361" y="24177"/>
                  </a:lnTo>
                  <a:lnTo>
                    <a:pt x="85963" y="18021"/>
                  </a:lnTo>
                  <a:lnTo>
                    <a:pt x="82583" y="11978"/>
                  </a:lnTo>
                  <a:lnTo>
                    <a:pt x="81080" y="5986"/>
                  </a:lnTo>
                  <a:lnTo>
                    <a:pt x="79687" y="3990"/>
                  </a:lnTo>
                  <a:lnTo>
                    <a:pt x="77766" y="2660"/>
                  </a:lnTo>
                  <a:lnTo>
                    <a:pt x="72986" y="1183"/>
                  </a:lnTo>
                  <a:lnTo>
                    <a:pt x="6201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1">
              <a:extLst>
                <a:ext uri="{FF2B5EF4-FFF2-40B4-BE49-F238E27FC236}">
                  <a16:creationId xmlns:a16="http://schemas.microsoft.com/office/drawing/2014/main" id="{4D8C5DCA-1181-41DB-9CC5-00734ED7990B}"/>
                </a:ext>
              </a:extLst>
            </p:cNvPr>
            <p:cNvSpPr/>
            <p:nvPr>
              <p:custDataLst>
                <p:tags r:id="rId5"/>
              </p:custDataLst>
            </p:nvPr>
          </p:nvSpPr>
          <p:spPr>
            <a:xfrm>
              <a:off x="723305" y="2857500"/>
              <a:ext cx="89252" cy="102369"/>
            </a:xfrm>
            <a:custGeom>
              <a:avLst/>
              <a:gdLst/>
              <a:ahLst/>
              <a:cxnLst/>
              <a:rect l="0" t="0" r="0" b="0"/>
              <a:pathLst>
                <a:path w="89252" h="102369">
                  <a:moveTo>
                    <a:pt x="0" y="26789"/>
                  </a:moveTo>
                  <a:lnTo>
                    <a:pt x="0" y="26789"/>
                  </a:lnTo>
                  <a:lnTo>
                    <a:pt x="0" y="34478"/>
                  </a:lnTo>
                  <a:lnTo>
                    <a:pt x="6137" y="42603"/>
                  </a:lnTo>
                  <a:lnTo>
                    <a:pt x="8102" y="50877"/>
                  </a:lnTo>
                  <a:lnTo>
                    <a:pt x="9900" y="82542"/>
                  </a:lnTo>
                  <a:lnTo>
                    <a:pt x="11561" y="84794"/>
                  </a:lnTo>
                  <a:lnTo>
                    <a:pt x="29919" y="101462"/>
                  </a:lnTo>
                  <a:lnTo>
                    <a:pt x="32845" y="102368"/>
                  </a:lnTo>
                  <a:lnTo>
                    <a:pt x="35787" y="101979"/>
                  </a:lnTo>
                  <a:lnTo>
                    <a:pt x="44669" y="99339"/>
                  </a:lnTo>
                  <a:lnTo>
                    <a:pt x="47638" y="98968"/>
                  </a:lnTo>
                  <a:lnTo>
                    <a:pt x="53584" y="95910"/>
                  </a:lnTo>
                  <a:lnTo>
                    <a:pt x="59534" y="92236"/>
                  </a:lnTo>
                  <a:lnTo>
                    <a:pt x="65485" y="90603"/>
                  </a:lnTo>
                  <a:lnTo>
                    <a:pt x="71438" y="84586"/>
                  </a:lnTo>
                  <a:lnTo>
                    <a:pt x="85328" y="65048"/>
                  </a:lnTo>
                  <a:lnTo>
                    <a:pt x="88774" y="42986"/>
                  </a:lnTo>
                  <a:lnTo>
                    <a:pt x="89251" y="16239"/>
                  </a:lnTo>
                  <a:lnTo>
                    <a:pt x="86630" y="9533"/>
                  </a:lnTo>
                  <a:lnTo>
                    <a:pt x="8036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2">
              <a:extLst>
                <a:ext uri="{FF2B5EF4-FFF2-40B4-BE49-F238E27FC236}">
                  <a16:creationId xmlns:a16="http://schemas.microsoft.com/office/drawing/2014/main" id="{AD5AF5C9-BE0E-4E88-88E8-8BA5CFF4C916}"/>
                </a:ext>
              </a:extLst>
            </p:cNvPr>
            <p:cNvSpPr/>
            <p:nvPr>
              <p:custDataLst>
                <p:tags r:id="rId6"/>
              </p:custDataLst>
            </p:nvPr>
          </p:nvSpPr>
          <p:spPr>
            <a:xfrm>
              <a:off x="857250" y="2812852"/>
              <a:ext cx="35720" cy="107157"/>
            </a:xfrm>
            <a:custGeom>
              <a:avLst/>
              <a:gdLst/>
              <a:ahLst/>
              <a:cxnLst/>
              <a:rect l="0" t="0" r="0" b="0"/>
              <a:pathLst>
                <a:path w="35720" h="107157">
                  <a:moveTo>
                    <a:pt x="0" y="0"/>
                  </a:moveTo>
                  <a:lnTo>
                    <a:pt x="0" y="0"/>
                  </a:lnTo>
                  <a:lnTo>
                    <a:pt x="0" y="7688"/>
                  </a:lnTo>
                  <a:lnTo>
                    <a:pt x="13302" y="51752"/>
                  </a:lnTo>
                  <a:lnTo>
                    <a:pt x="19905" y="77872"/>
                  </a:lnTo>
                  <a:lnTo>
                    <a:pt x="23730" y="85211"/>
                  </a:lnTo>
                  <a:lnTo>
                    <a:pt x="26875" y="94921"/>
                  </a:lnTo>
                  <a:lnTo>
                    <a:pt x="35719" y="107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3">
              <a:extLst>
                <a:ext uri="{FF2B5EF4-FFF2-40B4-BE49-F238E27FC236}">
                  <a16:creationId xmlns:a16="http://schemas.microsoft.com/office/drawing/2014/main" id="{0120011D-85E4-4D30-AD8A-90AA58033ED0}"/>
                </a:ext>
              </a:extLst>
            </p:cNvPr>
            <p:cNvSpPr/>
            <p:nvPr>
              <p:custDataLst>
                <p:tags r:id="rId7"/>
              </p:custDataLst>
            </p:nvPr>
          </p:nvSpPr>
          <p:spPr>
            <a:xfrm>
              <a:off x="937663" y="2825566"/>
              <a:ext cx="53533" cy="85023"/>
            </a:xfrm>
            <a:custGeom>
              <a:avLst/>
              <a:gdLst/>
              <a:ahLst/>
              <a:cxnLst/>
              <a:rect l="0" t="0" r="0" b="0"/>
              <a:pathLst>
                <a:path w="53533" h="85023">
                  <a:moveTo>
                    <a:pt x="53532" y="5145"/>
                  </a:moveTo>
                  <a:lnTo>
                    <a:pt x="53532" y="5145"/>
                  </a:lnTo>
                  <a:lnTo>
                    <a:pt x="53532" y="404"/>
                  </a:lnTo>
                  <a:lnTo>
                    <a:pt x="52540" y="0"/>
                  </a:lnTo>
                  <a:lnTo>
                    <a:pt x="45844" y="4271"/>
                  </a:lnTo>
                  <a:lnTo>
                    <a:pt x="37719" y="11109"/>
                  </a:lnTo>
                  <a:lnTo>
                    <a:pt x="29444" y="14188"/>
                  </a:lnTo>
                  <a:lnTo>
                    <a:pt x="5897" y="35031"/>
                  </a:lnTo>
                  <a:lnTo>
                    <a:pt x="2595" y="40917"/>
                  </a:lnTo>
                  <a:lnTo>
                    <a:pt x="476" y="52780"/>
                  </a:lnTo>
                  <a:lnTo>
                    <a:pt x="0" y="65890"/>
                  </a:lnTo>
                  <a:lnTo>
                    <a:pt x="7028" y="77134"/>
                  </a:lnTo>
                  <a:lnTo>
                    <a:pt x="7647" y="79927"/>
                  </a:lnTo>
                  <a:lnTo>
                    <a:pt x="9051" y="81789"/>
                  </a:lnTo>
                  <a:lnTo>
                    <a:pt x="13258" y="83857"/>
                  </a:lnTo>
                  <a:lnTo>
                    <a:pt x="21204" y="85022"/>
                  </a:lnTo>
                  <a:lnTo>
                    <a:pt x="44603" y="765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4">
              <a:extLst>
                <a:ext uri="{FF2B5EF4-FFF2-40B4-BE49-F238E27FC236}">
                  <a16:creationId xmlns:a16="http://schemas.microsoft.com/office/drawing/2014/main" id="{26D99EFF-2F30-4712-8189-E974A222EEBD}"/>
                </a:ext>
              </a:extLst>
            </p:cNvPr>
            <p:cNvSpPr/>
            <p:nvPr>
              <p:custDataLst>
                <p:tags r:id="rId8"/>
              </p:custDataLst>
            </p:nvPr>
          </p:nvSpPr>
          <p:spPr>
            <a:xfrm>
              <a:off x="982266" y="2741414"/>
              <a:ext cx="62509" cy="142876"/>
            </a:xfrm>
            <a:custGeom>
              <a:avLst/>
              <a:gdLst/>
              <a:ahLst/>
              <a:cxnLst/>
              <a:rect l="0" t="0" r="0" b="0"/>
              <a:pathLst>
                <a:path w="62509" h="142876">
                  <a:moveTo>
                    <a:pt x="0" y="0"/>
                  </a:moveTo>
                  <a:lnTo>
                    <a:pt x="0" y="0"/>
                  </a:lnTo>
                  <a:lnTo>
                    <a:pt x="0" y="12429"/>
                  </a:lnTo>
                  <a:lnTo>
                    <a:pt x="13302" y="52011"/>
                  </a:lnTo>
                  <a:lnTo>
                    <a:pt x="24327" y="80553"/>
                  </a:lnTo>
                  <a:lnTo>
                    <a:pt x="26687" y="91364"/>
                  </a:lnTo>
                  <a:lnTo>
                    <a:pt x="33594" y="103028"/>
                  </a:lnTo>
                  <a:lnTo>
                    <a:pt x="40932" y="112768"/>
                  </a:lnTo>
                  <a:lnTo>
                    <a:pt x="46560" y="124948"/>
                  </a:lnTo>
                  <a:lnTo>
                    <a:pt x="62508"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SMARTInkShape-Group8">
            <a:extLst>
              <a:ext uri="{FF2B5EF4-FFF2-40B4-BE49-F238E27FC236}">
                <a16:creationId xmlns:a16="http://schemas.microsoft.com/office/drawing/2014/main" id="{76ABED46-5AB3-49C5-B237-468413FE1CF7}"/>
              </a:ext>
            </a:extLst>
          </p:cNvPr>
          <p:cNvGrpSpPr/>
          <p:nvPr/>
        </p:nvGrpSpPr>
        <p:grpSpPr>
          <a:xfrm>
            <a:off x="268082" y="2884289"/>
            <a:ext cx="303419" cy="187525"/>
            <a:chOff x="268082" y="2884289"/>
            <a:chExt cx="303419" cy="187525"/>
          </a:xfrm>
        </p:grpSpPr>
        <p:sp>
          <p:nvSpPr>
            <p:cNvPr id="29" name="SMARTInkShape-35">
              <a:extLst>
                <a:ext uri="{FF2B5EF4-FFF2-40B4-BE49-F238E27FC236}">
                  <a16:creationId xmlns:a16="http://schemas.microsoft.com/office/drawing/2014/main" id="{88DE3588-5399-4144-99FE-765BA2E32B9C}"/>
                </a:ext>
              </a:extLst>
            </p:cNvPr>
            <p:cNvSpPr/>
            <p:nvPr>
              <p:custDataLst>
                <p:tags r:id="rId1"/>
              </p:custDataLst>
            </p:nvPr>
          </p:nvSpPr>
          <p:spPr>
            <a:xfrm>
              <a:off x="268082" y="2929305"/>
              <a:ext cx="149802" cy="142509"/>
            </a:xfrm>
            <a:custGeom>
              <a:avLst/>
              <a:gdLst/>
              <a:ahLst/>
              <a:cxnLst/>
              <a:rect l="0" t="0" r="0" b="0"/>
              <a:pathLst>
                <a:path w="149802" h="142509">
                  <a:moveTo>
                    <a:pt x="115895" y="8562"/>
                  </a:moveTo>
                  <a:lnTo>
                    <a:pt x="115895" y="8562"/>
                  </a:lnTo>
                  <a:lnTo>
                    <a:pt x="115895" y="3821"/>
                  </a:lnTo>
                  <a:lnTo>
                    <a:pt x="114903" y="2425"/>
                  </a:lnTo>
                  <a:lnTo>
                    <a:pt x="113249" y="1494"/>
                  </a:lnTo>
                  <a:lnTo>
                    <a:pt x="108206" y="0"/>
                  </a:lnTo>
                  <a:lnTo>
                    <a:pt x="87701" y="6749"/>
                  </a:lnTo>
                  <a:lnTo>
                    <a:pt x="70830" y="10671"/>
                  </a:lnTo>
                  <a:lnTo>
                    <a:pt x="38137" y="26606"/>
                  </a:lnTo>
                  <a:lnTo>
                    <a:pt x="19396" y="38364"/>
                  </a:lnTo>
                  <a:lnTo>
                    <a:pt x="4707" y="44104"/>
                  </a:lnTo>
                  <a:lnTo>
                    <a:pt x="3074" y="46147"/>
                  </a:lnTo>
                  <a:lnTo>
                    <a:pt x="454" y="51815"/>
                  </a:lnTo>
                  <a:lnTo>
                    <a:pt x="0" y="57538"/>
                  </a:lnTo>
                  <a:lnTo>
                    <a:pt x="928" y="59072"/>
                  </a:lnTo>
                  <a:lnTo>
                    <a:pt x="2540" y="60095"/>
                  </a:lnTo>
                  <a:lnTo>
                    <a:pt x="7968" y="61231"/>
                  </a:lnTo>
                  <a:lnTo>
                    <a:pt x="16995" y="61736"/>
                  </a:lnTo>
                  <a:lnTo>
                    <a:pt x="50613" y="54416"/>
                  </a:lnTo>
                  <a:lnTo>
                    <a:pt x="80400" y="60578"/>
                  </a:lnTo>
                  <a:lnTo>
                    <a:pt x="122017" y="73015"/>
                  </a:lnTo>
                  <a:lnTo>
                    <a:pt x="142437" y="89100"/>
                  </a:lnTo>
                  <a:lnTo>
                    <a:pt x="147535" y="94958"/>
                  </a:lnTo>
                  <a:lnTo>
                    <a:pt x="149801" y="100869"/>
                  </a:lnTo>
                  <a:lnTo>
                    <a:pt x="149413" y="103835"/>
                  </a:lnTo>
                  <a:lnTo>
                    <a:pt x="146336" y="109775"/>
                  </a:lnTo>
                  <a:lnTo>
                    <a:pt x="135316" y="122885"/>
                  </a:lnTo>
                  <a:lnTo>
                    <a:pt x="109520" y="138784"/>
                  </a:lnTo>
                  <a:lnTo>
                    <a:pt x="80761" y="142289"/>
                  </a:lnTo>
                  <a:lnTo>
                    <a:pt x="71246" y="1425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6">
              <a:extLst>
                <a:ext uri="{FF2B5EF4-FFF2-40B4-BE49-F238E27FC236}">
                  <a16:creationId xmlns:a16="http://schemas.microsoft.com/office/drawing/2014/main" id="{D06C7B05-6770-43E7-BEFD-1CB2E7DAB579}"/>
                </a:ext>
              </a:extLst>
            </p:cNvPr>
            <p:cNvSpPr/>
            <p:nvPr>
              <p:custDataLst>
                <p:tags r:id="rId2"/>
              </p:custDataLst>
            </p:nvPr>
          </p:nvSpPr>
          <p:spPr>
            <a:xfrm>
              <a:off x="455414" y="2884289"/>
              <a:ext cx="116087" cy="133813"/>
            </a:xfrm>
            <a:custGeom>
              <a:avLst/>
              <a:gdLst/>
              <a:ahLst/>
              <a:cxnLst/>
              <a:rect l="0" t="0" r="0" b="0"/>
              <a:pathLst>
                <a:path w="116087" h="133813">
                  <a:moveTo>
                    <a:pt x="0" y="0"/>
                  </a:moveTo>
                  <a:lnTo>
                    <a:pt x="0" y="0"/>
                  </a:lnTo>
                  <a:lnTo>
                    <a:pt x="992" y="22360"/>
                  </a:lnTo>
                  <a:lnTo>
                    <a:pt x="7689" y="50802"/>
                  </a:lnTo>
                  <a:lnTo>
                    <a:pt x="11412" y="80394"/>
                  </a:lnTo>
                  <a:lnTo>
                    <a:pt x="16586" y="99445"/>
                  </a:lnTo>
                  <a:lnTo>
                    <a:pt x="17748" y="121856"/>
                  </a:lnTo>
                  <a:lnTo>
                    <a:pt x="26679" y="133812"/>
                  </a:lnTo>
                  <a:lnTo>
                    <a:pt x="26757" y="129165"/>
                  </a:lnTo>
                  <a:lnTo>
                    <a:pt x="34890" y="94796"/>
                  </a:lnTo>
                  <a:lnTo>
                    <a:pt x="36638" y="65628"/>
                  </a:lnTo>
                  <a:lnTo>
                    <a:pt x="44278" y="37895"/>
                  </a:lnTo>
                  <a:lnTo>
                    <a:pt x="45394" y="37169"/>
                  </a:lnTo>
                  <a:lnTo>
                    <a:pt x="54313" y="36005"/>
                  </a:lnTo>
                  <a:lnTo>
                    <a:pt x="69717" y="35735"/>
                  </a:lnTo>
                  <a:lnTo>
                    <a:pt x="92384" y="56710"/>
                  </a:lnTo>
                  <a:lnTo>
                    <a:pt x="95630" y="65222"/>
                  </a:lnTo>
                  <a:lnTo>
                    <a:pt x="98065" y="74628"/>
                  </a:lnTo>
                  <a:lnTo>
                    <a:pt x="107712" y="88751"/>
                  </a:lnTo>
                  <a:lnTo>
                    <a:pt x="114432" y="96355"/>
                  </a:lnTo>
                  <a:lnTo>
                    <a:pt x="115351" y="100041"/>
                  </a:lnTo>
                  <a:lnTo>
                    <a:pt x="116086" y="1160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in)">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ox(in)">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ox(in)">
                                      <p:cBhvr>
                                        <p:cTn id="2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Pearson Template">
  <a:themeElements>
    <a:clrScheme name="IT Updated Brand Colors 2012">
      <a:dk1>
        <a:srgbClr val="002663"/>
      </a:dk1>
      <a:lt1>
        <a:srgbClr val="FFFFFF"/>
      </a:lt1>
      <a:dk2>
        <a:srgbClr val="616265"/>
      </a:dk2>
      <a:lt2>
        <a:srgbClr val="FFFFFF"/>
      </a:lt2>
      <a:accent1>
        <a:srgbClr val="6C953C"/>
      </a:accent1>
      <a:accent2>
        <a:srgbClr val="569099"/>
      </a:accent2>
      <a:accent3>
        <a:srgbClr val="5381AC"/>
      </a:accent3>
      <a:accent4>
        <a:srgbClr val="D97A23"/>
      </a:accent4>
      <a:accent5>
        <a:srgbClr val="C9282D"/>
      </a:accent5>
      <a:accent6>
        <a:srgbClr val="ECAC00"/>
      </a:accent6>
      <a:hlink>
        <a:srgbClr val="5381AC"/>
      </a:hlink>
      <a:folHlink>
        <a:srgbClr val="5381AC"/>
      </a:folHlink>
    </a:clrScheme>
    <a:fontScheme name="LMI Default Template">
      <a:majorFont>
        <a:latin typeface="Arial"/>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chemeClr val="bg2"/>
          </a:solidFill>
        </a:ln>
      </a:spPr>
      <a:bodyPr tIns="91440" rtlCol="0" anchor="t"/>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err="1" smtClean="0">
            <a:solidFill>
              <a:srgbClr val="000000"/>
            </a:solidFill>
          </a:defRPr>
        </a:defPPr>
      </a:lstStyle>
    </a:txDef>
  </a:objectDefaults>
  <a:extraClrSchemeLst/>
</a:theme>
</file>

<file path=ppt/theme/theme3.xml><?xml version="1.0" encoding="utf-8"?>
<a:theme xmlns:a="http://schemas.openxmlformats.org/drawingml/2006/main" name="Pearson Template">
  <a:themeElements>
    <a:clrScheme name="IT Updated Brand Colors 2012">
      <a:dk1>
        <a:srgbClr val="002663"/>
      </a:dk1>
      <a:lt1>
        <a:srgbClr val="FFFFFF"/>
      </a:lt1>
      <a:dk2>
        <a:srgbClr val="616265"/>
      </a:dk2>
      <a:lt2>
        <a:srgbClr val="FFFFFF"/>
      </a:lt2>
      <a:accent1>
        <a:srgbClr val="6C953C"/>
      </a:accent1>
      <a:accent2>
        <a:srgbClr val="569099"/>
      </a:accent2>
      <a:accent3>
        <a:srgbClr val="5381AC"/>
      </a:accent3>
      <a:accent4>
        <a:srgbClr val="D97A23"/>
      </a:accent4>
      <a:accent5>
        <a:srgbClr val="C9282D"/>
      </a:accent5>
      <a:accent6>
        <a:srgbClr val="ECAC00"/>
      </a:accent6>
      <a:hlink>
        <a:srgbClr val="5381AC"/>
      </a:hlink>
      <a:folHlink>
        <a:srgbClr val="5381AC"/>
      </a:folHlink>
    </a:clrScheme>
    <a:fontScheme name="LMI Default Template">
      <a:majorFont>
        <a:latin typeface="Arial"/>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chemeClr val="bg2"/>
          </a:solidFill>
        </a:ln>
      </a:spPr>
      <a:bodyPr tIns="91440" rtlCol="0" anchor="t"/>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err="1" smtClean="0">
            <a:solidFill>
              <a:srgbClr val="000000"/>
            </a:solidFill>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TotalTime>
  <Words>2380</Words>
  <Application>Microsoft Office PowerPoint</Application>
  <PresentationFormat>On-screen Show (4:3)</PresentationFormat>
  <Paragraphs>363</Paragraphs>
  <Slides>40</Slides>
  <Notes>27</Notes>
  <HiddenSlides>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Arial</vt:lpstr>
      <vt:lpstr>Arial Black</vt:lpstr>
      <vt:lpstr>Calibri</vt:lpstr>
      <vt:lpstr>Times</vt:lpstr>
      <vt:lpstr>Wingdings</vt:lpstr>
      <vt:lpstr>Default Design</vt:lpstr>
      <vt:lpstr>5_Pearson Template</vt:lpstr>
      <vt:lpstr>Pearson Template</vt:lpstr>
      <vt:lpstr>CH 1 The Science of Biology</vt:lpstr>
      <vt:lpstr>What is the Goal of Science?</vt:lpstr>
      <vt:lpstr>PowerPoint Presentation</vt:lpstr>
      <vt:lpstr>PowerPoint Presentation</vt:lpstr>
      <vt:lpstr>PowerPoint Presentation</vt:lpstr>
      <vt:lpstr>PowerPoint Presentation</vt:lpstr>
      <vt:lpstr>Observation Vs. Inference</vt:lpstr>
      <vt:lpstr>Step 2 Develop a Hypothesis</vt:lpstr>
      <vt:lpstr>Step 3: Designing a Controlled  Experiment</vt:lpstr>
      <vt:lpstr>PowerPoint Presentation</vt:lpstr>
      <vt:lpstr>PowerPoint Presentation</vt:lpstr>
      <vt:lpstr>PowerPoint Presentation</vt:lpstr>
      <vt:lpstr>Draw a Conclusion</vt:lpstr>
      <vt:lpstr>Example</vt:lpstr>
      <vt:lpstr>Francesco Redi</vt:lpstr>
      <vt:lpstr>Lazzaro Spallanzani</vt:lpstr>
      <vt:lpstr>Louis Pasteur</vt:lpstr>
      <vt:lpstr>PowerPoint Presentation</vt:lpstr>
      <vt:lpstr>Experiments are not always an option</vt:lpstr>
      <vt:lpstr>Theory</vt:lpstr>
      <vt:lpstr>Law</vt:lpstr>
      <vt:lpstr>1.2 Learning Objectives</vt:lpstr>
      <vt:lpstr>The Process of Science</vt:lpstr>
      <vt:lpstr>Exploration and Discovery</vt:lpstr>
      <vt:lpstr>Community Analysis and Feedback</vt:lpstr>
      <vt:lpstr>Benefits and Outcomes</vt:lpstr>
      <vt:lpstr>1.3 Learning Objectives</vt:lpstr>
      <vt:lpstr>What is Biology?</vt:lpstr>
      <vt:lpstr>PowerPoint Presentation</vt:lpstr>
      <vt:lpstr>Characteristics of Life</vt:lpstr>
      <vt:lpstr>Crosscutting Concepts in Biology</vt:lpstr>
      <vt:lpstr>Fields of Biology</vt:lpstr>
      <vt:lpstr>International System of Units (SI)</vt:lpstr>
      <vt:lpstr>PowerPoint Presentation</vt:lpstr>
      <vt:lpstr>PowerPoint Presentation</vt:lpstr>
      <vt:lpstr>Scientific Measurement</vt:lpstr>
      <vt:lpstr>PowerPoint Presentation</vt:lpstr>
      <vt:lpstr>PowerPoint Presentation</vt:lpstr>
      <vt:lpstr>Big Ideas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 The Science of Biology</dc:title>
  <dc:creator>Vanosdall, Katharine</dc:creator>
  <cp:lastModifiedBy>Vanosdall, Katharine</cp:lastModifiedBy>
  <cp:revision>55</cp:revision>
  <dcterms:created xsi:type="dcterms:W3CDTF">2019-08-15T12:17:07Z</dcterms:created>
  <dcterms:modified xsi:type="dcterms:W3CDTF">2019-08-26T14:43:10Z</dcterms:modified>
</cp:coreProperties>
</file>